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68" r:id="rId4"/>
    <p:sldId id="827" r:id="rId5"/>
    <p:sldId id="324" r:id="rId6"/>
    <p:sldId id="325" r:id="rId7"/>
    <p:sldId id="326" r:id="rId8"/>
    <p:sldId id="274" r:id="rId9"/>
    <p:sldId id="275" r:id="rId10"/>
    <p:sldId id="320" r:id="rId11"/>
    <p:sldId id="327" r:id="rId12"/>
    <p:sldId id="321" r:id="rId13"/>
    <p:sldId id="328" r:id="rId14"/>
    <p:sldId id="828" r:id="rId15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Arial Rounded MT Bold" panose="020F070403050403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333399"/>
    <a:srgbClr val="CC0066"/>
    <a:srgbClr val="006666"/>
    <a:srgbClr val="009900"/>
    <a:srgbClr val="000066"/>
    <a:srgbClr val="660066"/>
    <a:srgbClr val="9900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81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5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61668-C475-405E-95E9-F9ADD4883033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689ED9F-CAA3-4FE6-92FF-8F4C9F8BE23D}">
      <dgm:prSet phldrT="[Texto]" custT="1"/>
      <dgm:spPr/>
      <dgm:t>
        <a:bodyPr/>
        <a:lstStyle/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Privilegio  que tiene toda persona para </a:t>
          </a:r>
          <a:r>
            <a:rPr lang="es-MX" sz="1600" b="1" i="1" dirty="0">
              <a:latin typeface="Arial" panose="020B0604020202020204" pitchFamily="34" charset="0"/>
              <a:cs typeface="Arial" panose="020B0604020202020204" pitchFamily="34" charset="0"/>
            </a:rPr>
            <a:t>solicitar, investigar, difundir, buscar y recibir información en poder de entes públicos, 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exceptuando casos en que la información sea clasificada o de acceso restringido por la Constitución y/o por alguna ley.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A1FAB-AE94-472A-A7EF-5B5BD339AE0C}" type="parTrans" cxnId="{BB377F06-0316-4FA0-A73F-478DF2AE5966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68FCF-2372-4F1C-AF0C-4A98BF7ECE5E}" type="sibTrans" cxnId="{BB377F06-0316-4FA0-A73F-478DF2AE5966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13372-453C-41D2-BB84-43B1708F1D48}" type="pres">
      <dgm:prSet presAssocID="{32461668-C475-405E-95E9-F9ADD4883033}" presName="Name0" presStyleCnt="0">
        <dgm:presLayoutVars>
          <dgm:dir/>
          <dgm:resizeHandles val="exact"/>
        </dgm:presLayoutVars>
      </dgm:prSet>
      <dgm:spPr/>
    </dgm:pt>
    <dgm:pt modelId="{B2F4D7C8-4DF1-42CB-B936-101220149D58}" type="pres">
      <dgm:prSet presAssocID="{E689ED9F-CAA3-4FE6-92FF-8F4C9F8BE23D}" presName="composite" presStyleCnt="0"/>
      <dgm:spPr/>
    </dgm:pt>
    <dgm:pt modelId="{21C078E0-2786-4F47-8D8F-A8932999BC54}" type="pres">
      <dgm:prSet presAssocID="{E689ED9F-CAA3-4FE6-92FF-8F4C9F8BE23D}" presName="rect1" presStyleLbl="bgImgPlace1" presStyleIdx="0" presStyleCnt="1" custScaleX="62211" custScaleY="66281" custLinFactNeighborX="333" custLinFactNeighborY="7864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6D4B679D-112D-4BB3-A09F-57945233291E}" type="pres">
      <dgm:prSet presAssocID="{E689ED9F-CAA3-4FE6-92FF-8F4C9F8BE23D}" presName="wedgeRectCallout1" presStyleLbl="node1" presStyleIdx="0" presStyleCnt="1" custScaleX="151104" custScaleY="100212">
        <dgm:presLayoutVars>
          <dgm:bulletEnabled val="1"/>
        </dgm:presLayoutVars>
      </dgm:prSet>
      <dgm:spPr/>
    </dgm:pt>
  </dgm:ptLst>
  <dgm:cxnLst>
    <dgm:cxn modelId="{BB377F06-0316-4FA0-A73F-478DF2AE5966}" srcId="{32461668-C475-405E-95E9-F9ADD4883033}" destId="{E689ED9F-CAA3-4FE6-92FF-8F4C9F8BE23D}" srcOrd="0" destOrd="0" parTransId="{E20A1FAB-AE94-472A-A7EF-5B5BD339AE0C}" sibTransId="{24F68FCF-2372-4F1C-AF0C-4A98BF7ECE5E}"/>
    <dgm:cxn modelId="{D1FD9C83-81DE-44B9-9F71-60E704D1C36F}" type="presOf" srcId="{32461668-C475-405E-95E9-F9ADD4883033}" destId="{28713372-453C-41D2-BB84-43B1708F1D48}" srcOrd="0" destOrd="0" presId="urn:microsoft.com/office/officeart/2008/layout/BendingPictureCaptionList"/>
    <dgm:cxn modelId="{A11ED68F-F1C8-422F-999E-D2BC4BE5B978}" type="presOf" srcId="{E689ED9F-CAA3-4FE6-92FF-8F4C9F8BE23D}" destId="{6D4B679D-112D-4BB3-A09F-57945233291E}" srcOrd="0" destOrd="0" presId="urn:microsoft.com/office/officeart/2008/layout/BendingPictureCaptionList"/>
    <dgm:cxn modelId="{70D28979-D198-451A-BE94-00ED375F9007}" type="presParOf" srcId="{28713372-453C-41D2-BB84-43B1708F1D48}" destId="{B2F4D7C8-4DF1-42CB-B936-101220149D58}" srcOrd="0" destOrd="0" presId="urn:microsoft.com/office/officeart/2008/layout/BendingPictureCaptionList"/>
    <dgm:cxn modelId="{5A1E832F-C7F4-4A37-A5F6-863387C9FEF9}" type="presParOf" srcId="{B2F4D7C8-4DF1-42CB-B936-101220149D58}" destId="{21C078E0-2786-4F47-8D8F-A8932999BC54}" srcOrd="0" destOrd="0" presId="urn:microsoft.com/office/officeart/2008/layout/BendingPictureCaptionList"/>
    <dgm:cxn modelId="{0492F950-E6CD-453A-89CB-EBF83308718C}" type="presParOf" srcId="{B2F4D7C8-4DF1-42CB-B936-101220149D58}" destId="{6D4B679D-112D-4BB3-A09F-57945233291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2A5B9-17C9-4594-B332-404D69D8DF3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BFBFFFB-B696-4B9E-9488-8EFD602D2587}">
      <dgm:prSet phldrT="[Texto]" custT="1"/>
      <dgm:spPr/>
      <dgm:t>
        <a:bodyPr/>
        <a:lstStyle/>
        <a:p>
          <a:r>
            <a:rPr lang="es-MX" sz="1600">
              <a:latin typeface="Arial" panose="020B0604020202020204" pitchFamily="34" charset="0"/>
              <a:cs typeface="Arial" panose="020B0604020202020204" pitchFamily="34" charset="0"/>
            </a:rPr>
            <a:t>solicitar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F36C-756F-4BCA-A47E-D499CC21F43D}" type="parTrans" cxnId="{8A283B07-A5EA-44BE-A63C-7D9842A6B0D1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C650C-1C81-480A-AD09-11843410150C}" type="sibTrans" cxnId="{8A283B07-A5EA-44BE-A63C-7D9842A6B0D1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16C8B-0550-4932-A0AF-503C66688AEB}">
      <dgm:prSet phldrT="[Texto]" custT="1"/>
      <dgm:spPr/>
      <dgm:t>
        <a:bodyPr/>
        <a:lstStyle/>
        <a:p>
          <a:r>
            <a:rPr lang="es-MX" sz="1600">
              <a:latin typeface="Arial" panose="020B0604020202020204" pitchFamily="34" charset="0"/>
              <a:cs typeface="Arial" panose="020B0604020202020204" pitchFamily="34" charset="0"/>
            </a:rPr>
            <a:t>Investigar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13091-670E-4F01-834E-7C44480BA798}" type="parTrans" cxnId="{784EEC62-E919-45DF-A4E6-DA79079A994C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2F09B-7592-4265-B4BD-73D2590FDE36}" type="sibTrans" cxnId="{784EEC62-E919-45DF-A4E6-DA79079A994C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F3A30-6A24-4D6E-B731-290C0ED3923B}">
      <dgm:prSet phldrT="[Texto]" custT="1"/>
      <dgm:spPr/>
      <dgm:t>
        <a:bodyPr/>
        <a:lstStyle/>
        <a:p>
          <a:r>
            <a:rPr lang="es-MX" sz="1600">
              <a:latin typeface="Arial" panose="020B0604020202020204" pitchFamily="34" charset="0"/>
              <a:cs typeface="Arial" panose="020B0604020202020204" pitchFamily="34" charset="0"/>
            </a:rPr>
            <a:t>Difundir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CCF95-0B7D-41E3-A12D-C0967C7F2F22}" type="parTrans" cxnId="{57E6E242-0FD4-4937-93A4-0752FA21E6A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8AC81-322A-4EB1-9524-24977A84E23A}" type="sibTrans" cxnId="{57E6E242-0FD4-4937-93A4-0752FA21E6A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453CA-BBB8-42E4-8DD6-4503809CFE72}">
      <dgm:prSet phldrT="[Texto]" custT="1"/>
      <dgm:spPr/>
      <dgm:t>
        <a:bodyPr/>
        <a:lstStyle/>
        <a:p>
          <a:r>
            <a:rPr lang="es-MX" sz="1600">
              <a:latin typeface="Arial" panose="020B0604020202020204" pitchFamily="34" charset="0"/>
              <a:cs typeface="Arial" panose="020B0604020202020204" pitchFamily="34" charset="0"/>
            </a:rPr>
            <a:t>Buscar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2AEBA-90B8-4D68-B719-4D8B9FFDD040}" type="parTrans" cxnId="{0BDFBC4D-221B-4B8B-848E-D5633501B1A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7129F-FCF9-403D-82FF-22FB2ABEB445}" type="sibTrans" cxnId="{0BDFBC4D-221B-4B8B-848E-D5633501B1A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8D971-DEE5-4535-B9C9-A9D2D27384F1}">
      <dgm:prSet phldrT="[Texto]" custT="1"/>
      <dgm:spPr/>
      <dgm:t>
        <a:bodyPr/>
        <a:lstStyle/>
        <a:p>
          <a:r>
            <a:rPr lang="es-MX" sz="1600">
              <a:latin typeface="Arial" panose="020B0604020202020204" pitchFamily="34" charset="0"/>
              <a:cs typeface="Arial" panose="020B0604020202020204" pitchFamily="34" charset="0"/>
            </a:rPr>
            <a:t>Recibir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C830E-FE42-49E6-878B-F26052AE9670}" type="parTrans" cxnId="{B56F646D-E4A6-4735-9159-45583BE2C95A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83E55-A51A-4E30-987F-66F7AF2D0EB6}" type="sibTrans" cxnId="{B56F646D-E4A6-4735-9159-45583BE2C95A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FEF3C-425C-4F39-B239-805DA89C675D}" type="pres">
      <dgm:prSet presAssocID="{8B72A5B9-17C9-4594-B332-404D69D8DF36}" presName="CompostProcess" presStyleCnt="0">
        <dgm:presLayoutVars>
          <dgm:dir/>
          <dgm:resizeHandles val="exact"/>
        </dgm:presLayoutVars>
      </dgm:prSet>
      <dgm:spPr/>
    </dgm:pt>
    <dgm:pt modelId="{3E65131A-8142-40B3-AD1A-01867CD98102}" type="pres">
      <dgm:prSet presAssocID="{8B72A5B9-17C9-4594-B332-404D69D8DF36}" presName="arrow" presStyleLbl="bgShp" presStyleIdx="0" presStyleCnt="1"/>
      <dgm:spPr/>
    </dgm:pt>
    <dgm:pt modelId="{97A54A73-B846-4698-8101-04966B7ECB3E}" type="pres">
      <dgm:prSet presAssocID="{8B72A5B9-17C9-4594-B332-404D69D8DF36}" presName="linearProcess" presStyleCnt="0"/>
      <dgm:spPr/>
    </dgm:pt>
    <dgm:pt modelId="{12829329-5D3C-40CE-8AF9-09683DE26CCB}" type="pres">
      <dgm:prSet presAssocID="{2BFBFFFB-B696-4B9E-9488-8EFD602D2587}" presName="textNode" presStyleLbl="node1" presStyleIdx="0" presStyleCnt="5">
        <dgm:presLayoutVars>
          <dgm:bulletEnabled val="1"/>
        </dgm:presLayoutVars>
      </dgm:prSet>
      <dgm:spPr/>
    </dgm:pt>
    <dgm:pt modelId="{0366FE14-06C2-46FA-86E2-3DB7CDE2F8BC}" type="pres">
      <dgm:prSet presAssocID="{387C650C-1C81-480A-AD09-11843410150C}" presName="sibTrans" presStyleCnt="0"/>
      <dgm:spPr/>
    </dgm:pt>
    <dgm:pt modelId="{B27844A3-BF31-4470-9769-AB1A48C4AEFA}" type="pres">
      <dgm:prSet presAssocID="{2FB16C8B-0550-4932-A0AF-503C66688AEB}" presName="textNode" presStyleLbl="node1" presStyleIdx="1" presStyleCnt="5">
        <dgm:presLayoutVars>
          <dgm:bulletEnabled val="1"/>
        </dgm:presLayoutVars>
      </dgm:prSet>
      <dgm:spPr/>
    </dgm:pt>
    <dgm:pt modelId="{B095C188-17B1-4261-B125-3B42091F8F8C}" type="pres">
      <dgm:prSet presAssocID="{B072F09B-7592-4265-B4BD-73D2590FDE36}" presName="sibTrans" presStyleCnt="0"/>
      <dgm:spPr/>
    </dgm:pt>
    <dgm:pt modelId="{38289D4E-55EB-4C85-B9D4-4426844EFE70}" type="pres">
      <dgm:prSet presAssocID="{0F2F3A30-6A24-4D6E-B731-290C0ED3923B}" presName="textNode" presStyleLbl="node1" presStyleIdx="2" presStyleCnt="5">
        <dgm:presLayoutVars>
          <dgm:bulletEnabled val="1"/>
        </dgm:presLayoutVars>
      </dgm:prSet>
      <dgm:spPr/>
    </dgm:pt>
    <dgm:pt modelId="{E13249BD-FDAC-457E-AE6E-C60A8ED6741E}" type="pres">
      <dgm:prSet presAssocID="{5C08AC81-322A-4EB1-9524-24977A84E23A}" presName="sibTrans" presStyleCnt="0"/>
      <dgm:spPr/>
    </dgm:pt>
    <dgm:pt modelId="{4C6760B9-B88A-4780-B656-D62686994878}" type="pres">
      <dgm:prSet presAssocID="{D06453CA-BBB8-42E4-8DD6-4503809CFE72}" presName="textNode" presStyleLbl="node1" presStyleIdx="3" presStyleCnt="5">
        <dgm:presLayoutVars>
          <dgm:bulletEnabled val="1"/>
        </dgm:presLayoutVars>
      </dgm:prSet>
      <dgm:spPr/>
    </dgm:pt>
    <dgm:pt modelId="{931273D7-BCE9-438A-BFD2-D4C5213ACFCC}" type="pres">
      <dgm:prSet presAssocID="{F867129F-FCF9-403D-82FF-22FB2ABEB445}" presName="sibTrans" presStyleCnt="0"/>
      <dgm:spPr/>
    </dgm:pt>
    <dgm:pt modelId="{986F755F-72B6-4B20-98CA-3EA664329C09}" type="pres">
      <dgm:prSet presAssocID="{C768D971-DEE5-4535-B9C9-A9D2D27384F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A283B07-A5EA-44BE-A63C-7D9842A6B0D1}" srcId="{8B72A5B9-17C9-4594-B332-404D69D8DF36}" destId="{2BFBFFFB-B696-4B9E-9488-8EFD602D2587}" srcOrd="0" destOrd="0" parTransId="{4E60F36C-756F-4BCA-A47E-D499CC21F43D}" sibTransId="{387C650C-1C81-480A-AD09-11843410150C}"/>
    <dgm:cxn modelId="{57E6E242-0FD4-4937-93A4-0752FA21E6A8}" srcId="{8B72A5B9-17C9-4594-B332-404D69D8DF36}" destId="{0F2F3A30-6A24-4D6E-B731-290C0ED3923B}" srcOrd="2" destOrd="0" parTransId="{E7DCCF95-0B7D-41E3-A12D-C0967C7F2F22}" sibTransId="{5C08AC81-322A-4EB1-9524-24977A84E23A}"/>
    <dgm:cxn modelId="{784EEC62-E919-45DF-A4E6-DA79079A994C}" srcId="{8B72A5B9-17C9-4594-B332-404D69D8DF36}" destId="{2FB16C8B-0550-4932-A0AF-503C66688AEB}" srcOrd="1" destOrd="0" parTransId="{F9313091-670E-4F01-834E-7C44480BA798}" sibTransId="{B072F09B-7592-4265-B4BD-73D2590FDE36}"/>
    <dgm:cxn modelId="{B56F646D-E4A6-4735-9159-45583BE2C95A}" srcId="{8B72A5B9-17C9-4594-B332-404D69D8DF36}" destId="{C768D971-DEE5-4535-B9C9-A9D2D27384F1}" srcOrd="4" destOrd="0" parTransId="{B1DC830E-FE42-49E6-878B-F26052AE9670}" sibTransId="{53A83E55-A51A-4E30-987F-66F7AF2D0EB6}"/>
    <dgm:cxn modelId="{0BDFBC4D-221B-4B8B-848E-D5633501B1A8}" srcId="{8B72A5B9-17C9-4594-B332-404D69D8DF36}" destId="{D06453CA-BBB8-42E4-8DD6-4503809CFE72}" srcOrd="3" destOrd="0" parTransId="{A762AEBA-90B8-4D68-B719-4D8B9FFDD040}" sibTransId="{F867129F-FCF9-403D-82FF-22FB2ABEB445}"/>
    <dgm:cxn modelId="{FA542B75-0534-476C-9A56-C5DEA75676D3}" type="presOf" srcId="{8B72A5B9-17C9-4594-B332-404D69D8DF36}" destId="{173FEF3C-425C-4F39-B239-805DA89C675D}" srcOrd="0" destOrd="0" presId="urn:microsoft.com/office/officeart/2005/8/layout/hProcess9"/>
    <dgm:cxn modelId="{7A8B8155-8DEC-4C81-8350-5BA7B60D948F}" type="presOf" srcId="{0F2F3A30-6A24-4D6E-B731-290C0ED3923B}" destId="{38289D4E-55EB-4C85-B9D4-4426844EFE70}" srcOrd="0" destOrd="0" presId="urn:microsoft.com/office/officeart/2005/8/layout/hProcess9"/>
    <dgm:cxn modelId="{03107CB7-D0A7-4080-9054-443A4B235410}" type="presOf" srcId="{D06453CA-BBB8-42E4-8DD6-4503809CFE72}" destId="{4C6760B9-B88A-4780-B656-D62686994878}" srcOrd="0" destOrd="0" presId="urn:microsoft.com/office/officeart/2005/8/layout/hProcess9"/>
    <dgm:cxn modelId="{01EACDC3-FD1B-424D-B066-017E7112434C}" type="presOf" srcId="{2BFBFFFB-B696-4B9E-9488-8EFD602D2587}" destId="{12829329-5D3C-40CE-8AF9-09683DE26CCB}" srcOrd="0" destOrd="0" presId="urn:microsoft.com/office/officeart/2005/8/layout/hProcess9"/>
    <dgm:cxn modelId="{2B01E9E1-FF03-4FE6-B749-BB3FE183C2C7}" type="presOf" srcId="{2FB16C8B-0550-4932-A0AF-503C66688AEB}" destId="{B27844A3-BF31-4470-9769-AB1A48C4AEFA}" srcOrd="0" destOrd="0" presId="urn:microsoft.com/office/officeart/2005/8/layout/hProcess9"/>
    <dgm:cxn modelId="{E3A729E4-4946-4B56-A1CD-C9CE9010AD57}" type="presOf" srcId="{C768D971-DEE5-4535-B9C9-A9D2D27384F1}" destId="{986F755F-72B6-4B20-98CA-3EA664329C09}" srcOrd="0" destOrd="0" presId="urn:microsoft.com/office/officeart/2005/8/layout/hProcess9"/>
    <dgm:cxn modelId="{2673F706-4376-414B-B315-BACB885C6AA1}" type="presParOf" srcId="{173FEF3C-425C-4F39-B239-805DA89C675D}" destId="{3E65131A-8142-40B3-AD1A-01867CD98102}" srcOrd="0" destOrd="0" presId="urn:microsoft.com/office/officeart/2005/8/layout/hProcess9"/>
    <dgm:cxn modelId="{9CBADA3C-2112-422C-98BC-E258C387DF66}" type="presParOf" srcId="{173FEF3C-425C-4F39-B239-805DA89C675D}" destId="{97A54A73-B846-4698-8101-04966B7ECB3E}" srcOrd="1" destOrd="0" presId="urn:microsoft.com/office/officeart/2005/8/layout/hProcess9"/>
    <dgm:cxn modelId="{80588F7D-64EF-47D3-83E5-0AF3A6CE90F8}" type="presParOf" srcId="{97A54A73-B846-4698-8101-04966B7ECB3E}" destId="{12829329-5D3C-40CE-8AF9-09683DE26CCB}" srcOrd="0" destOrd="0" presId="urn:microsoft.com/office/officeart/2005/8/layout/hProcess9"/>
    <dgm:cxn modelId="{7BCBF532-1B25-4B94-9E64-AE1EE1E8B488}" type="presParOf" srcId="{97A54A73-B846-4698-8101-04966B7ECB3E}" destId="{0366FE14-06C2-46FA-86E2-3DB7CDE2F8BC}" srcOrd="1" destOrd="0" presId="urn:microsoft.com/office/officeart/2005/8/layout/hProcess9"/>
    <dgm:cxn modelId="{3F444CAE-8142-43A1-BEB7-B7B80EE38A9A}" type="presParOf" srcId="{97A54A73-B846-4698-8101-04966B7ECB3E}" destId="{B27844A3-BF31-4470-9769-AB1A48C4AEFA}" srcOrd="2" destOrd="0" presId="urn:microsoft.com/office/officeart/2005/8/layout/hProcess9"/>
    <dgm:cxn modelId="{E691C69A-F5A1-4DB1-8D6E-BFF889575D2A}" type="presParOf" srcId="{97A54A73-B846-4698-8101-04966B7ECB3E}" destId="{B095C188-17B1-4261-B125-3B42091F8F8C}" srcOrd="3" destOrd="0" presId="urn:microsoft.com/office/officeart/2005/8/layout/hProcess9"/>
    <dgm:cxn modelId="{95E6E395-322F-4617-9AF1-E475E23CD1ED}" type="presParOf" srcId="{97A54A73-B846-4698-8101-04966B7ECB3E}" destId="{38289D4E-55EB-4C85-B9D4-4426844EFE70}" srcOrd="4" destOrd="0" presId="urn:microsoft.com/office/officeart/2005/8/layout/hProcess9"/>
    <dgm:cxn modelId="{2317E794-8BD3-42D2-BF34-8F017EF1E63F}" type="presParOf" srcId="{97A54A73-B846-4698-8101-04966B7ECB3E}" destId="{E13249BD-FDAC-457E-AE6E-C60A8ED6741E}" srcOrd="5" destOrd="0" presId="urn:microsoft.com/office/officeart/2005/8/layout/hProcess9"/>
    <dgm:cxn modelId="{CDF58AF9-3C09-4436-8D24-95087EF52A04}" type="presParOf" srcId="{97A54A73-B846-4698-8101-04966B7ECB3E}" destId="{4C6760B9-B88A-4780-B656-D62686994878}" srcOrd="6" destOrd="0" presId="urn:microsoft.com/office/officeart/2005/8/layout/hProcess9"/>
    <dgm:cxn modelId="{9AB3CBC2-5934-4845-A1E8-FB049C1BA9BC}" type="presParOf" srcId="{97A54A73-B846-4698-8101-04966B7ECB3E}" destId="{931273D7-BCE9-438A-BFD2-D4C5213ACFCC}" srcOrd="7" destOrd="0" presId="urn:microsoft.com/office/officeart/2005/8/layout/hProcess9"/>
    <dgm:cxn modelId="{EF8DC3C7-14DC-4A74-83AB-E344EA79A443}" type="presParOf" srcId="{97A54A73-B846-4698-8101-04966B7ECB3E}" destId="{986F755F-72B6-4B20-98CA-3EA664329C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4C311-DCC7-4516-AEEE-663BACE29551}" type="doc">
      <dgm:prSet loTypeId="urn:microsoft.com/office/officeart/2005/8/layout/hProcess6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CBB4432-67B6-40E5-9412-E61A8FF81313}">
      <dgm:prSet phldrT="[Texto]"/>
      <dgm:spPr/>
      <dgm:t>
        <a:bodyPr/>
        <a:lstStyle/>
        <a:p>
          <a:r>
            <a:rPr lang="es-MX" dirty="0"/>
            <a:t>Publicación de Información</a:t>
          </a:r>
        </a:p>
      </dgm:t>
    </dgm:pt>
    <dgm:pt modelId="{07C2919F-613E-464B-8237-ED2A35CE1974}" type="parTrans" cxnId="{391A3ED7-9ED7-4E4B-9C9A-33231C596DAB}">
      <dgm:prSet/>
      <dgm:spPr/>
      <dgm:t>
        <a:bodyPr/>
        <a:lstStyle/>
        <a:p>
          <a:endParaRPr lang="es-MX"/>
        </a:p>
      </dgm:t>
    </dgm:pt>
    <dgm:pt modelId="{C4034603-3C88-4D9F-AAFB-D6225A92D6D3}" type="sibTrans" cxnId="{391A3ED7-9ED7-4E4B-9C9A-33231C596DAB}">
      <dgm:prSet/>
      <dgm:spPr/>
      <dgm:t>
        <a:bodyPr/>
        <a:lstStyle/>
        <a:p>
          <a:endParaRPr lang="es-MX"/>
        </a:p>
      </dgm:t>
    </dgm:pt>
    <dgm:pt modelId="{CF8F2867-0D79-429A-B7B4-F8991D71ACCA}">
      <dgm:prSet phldrT="[Texto]"/>
      <dgm:spPr/>
      <dgm:t>
        <a:bodyPr/>
        <a:lstStyle/>
        <a:p>
          <a:r>
            <a:rPr lang="es-MX" dirty="0"/>
            <a:t>PNT</a:t>
          </a:r>
        </a:p>
      </dgm:t>
    </dgm:pt>
    <dgm:pt modelId="{0645F5BB-9B6B-4796-BF6E-3EAF59EABE62}" type="parTrans" cxnId="{D2A23E73-6912-4134-A00A-3B05A8549294}">
      <dgm:prSet/>
      <dgm:spPr/>
      <dgm:t>
        <a:bodyPr/>
        <a:lstStyle/>
        <a:p>
          <a:endParaRPr lang="es-MX"/>
        </a:p>
      </dgm:t>
    </dgm:pt>
    <dgm:pt modelId="{4557E939-9EF1-440D-8AEA-99368B7A7179}" type="sibTrans" cxnId="{D2A23E73-6912-4134-A00A-3B05A8549294}">
      <dgm:prSet/>
      <dgm:spPr/>
      <dgm:t>
        <a:bodyPr/>
        <a:lstStyle/>
        <a:p>
          <a:endParaRPr lang="es-MX"/>
        </a:p>
      </dgm:t>
    </dgm:pt>
    <dgm:pt modelId="{A413EC6B-1994-48CC-99E5-5B907583E8D8}">
      <dgm:prSet phldrT="[Texto]"/>
      <dgm:spPr/>
      <dgm:t>
        <a:bodyPr/>
        <a:lstStyle/>
        <a:p>
          <a:r>
            <a:rPr lang="es-MX" dirty="0"/>
            <a:t>Sitio institucional</a:t>
          </a:r>
        </a:p>
      </dgm:t>
    </dgm:pt>
    <dgm:pt modelId="{D1ADAF8C-CE4F-47F9-A06F-C7C34376AE7D}" type="parTrans" cxnId="{0BFF7844-72BA-48C3-8503-EB063D94B4CC}">
      <dgm:prSet/>
      <dgm:spPr/>
      <dgm:t>
        <a:bodyPr/>
        <a:lstStyle/>
        <a:p>
          <a:endParaRPr lang="es-MX"/>
        </a:p>
      </dgm:t>
    </dgm:pt>
    <dgm:pt modelId="{DAF78440-6A13-4F49-9BA0-0D5F210128DD}" type="sibTrans" cxnId="{0BFF7844-72BA-48C3-8503-EB063D94B4CC}">
      <dgm:prSet/>
      <dgm:spPr/>
      <dgm:t>
        <a:bodyPr/>
        <a:lstStyle/>
        <a:p>
          <a:endParaRPr lang="es-MX"/>
        </a:p>
      </dgm:t>
    </dgm:pt>
    <dgm:pt modelId="{3590C0A1-15AA-4EB9-96C4-1B3B5F063A3B}">
      <dgm:prSet phldrT="[Texto]"/>
      <dgm:spPr/>
      <dgm:t>
        <a:bodyPr/>
        <a:lstStyle/>
        <a:p>
          <a:r>
            <a:rPr lang="es-MX" dirty="0"/>
            <a:t>Atención a Solicitudes</a:t>
          </a:r>
        </a:p>
      </dgm:t>
    </dgm:pt>
    <dgm:pt modelId="{8FF8C229-D669-4C31-899F-181572ECAD21}" type="parTrans" cxnId="{6FD29DBC-577E-4E9F-8A14-A826ACDFD085}">
      <dgm:prSet/>
      <dgm:spPr/>
      <dgm:t>
        <a:bodyPr/>
        <a:lstStyle/>
        <a:p>
          <a:endParaRPr lang="es-MX"/>
        </a:p>
      </dgm:t>
    </dgm:pt>
    <dgm:pt modelId="{D3FCABCE-21E3-40EA-8D9A-25F44F19FEB9}" type="sibTrans" cxnId="{6FD29DBC-577E-4E9F-8A14-A826ACDFD085}">
      <dgm:prSet/>
      <dgm:spPr/>
      <dgm:t>
        <a:bodyPr/>
        <a:lstStyle/>
        <a:p>
          <a:endParaRPr lang="es-MX"/>
        </a:p>
      </dgm:t>
    </dgm:pt>
    <dgm:pt modelId="{08964CEA-08AA-4E09-B76A-9D26CE9FCFCA}">
      <dgm:prSet phldrT="[Texto]"/>
      <dgm:spPr/>
      <dgm:t>
        <a:bodyPr/>
        <a:lstStyle/>
        <a:p>
          <a:r>
            <a:rPr lang="es-MX" dirty="0"/>
            <a:t>Acceso a información Pública</a:t>
          </a:r>
        </a:p>
      </dgm:t>
    </dgm:pt>
    <dgm:pt modelId="{FC9BC20D-6B7E-4FA3-89C7-23E3B00B3D58}" type="parTrans" cxnId="{F5863F91-7364-4F17-B8D2-A83F5F6E4424}">
      <dgm:prSet/>
      <dgm:spPr/>
      <dgm:t>
        <a:bodyPr/>
        <a:lstStyle/>
        <a:p>
          <a:endParaRPr lang="es-MX"/>
        </a:p>
      </dgm:t>
    </dgm:pt>
    <dgm:pt modelId="{7B530535-58D5-4C1E-9AF4-98709CCE0DC5}" type="sibTrans" cxnId="{F5863F91-7364-4F17-B8D2-A83F5F6E4424}">
      <dgm:prSet/>
      <dgm:spPr/>
      <dgm:t>
        <a:bodyPr/>
        <a:lstStyle/>
        <a:p>
          <a:endParaRPr lang="es-MX"/>
        </a:p>
      </dgm:t>
    </dgm:pt>
    <dgm:pt modelId="{7CE68AEC-5447-4130-BED4-B74B00DDE11C}">
      <dgm:prSet phldrT="[Texto]"/>
      <dgm:spPr/>
      <dgm:t>
        <a:bodyPr/>
        <a:lstStyle/>
        <a:p>
          <a:r>
            <a:rPr lang="es-MX" dirty="0"/>
            <a:t>Derechos ARCOP</a:t>
          </a:r>
        </a:p>
      </dgm:t>
    </dgm:pt>
    <dgm:pt modelId="{A1DEA412-5BCF-4AB3-BA79-3F72CE89706A}" type="parTrans" cxnId="{DFA088C0-35B0-4AED-B601-B9A67FDEAED5}">
      <dgm:prSet/>
      <dgm:spPr/>
      <dgm:t>
        <a:bodyPr/>
        <a:lstStyle/>
        <a:p>
          <a:endParaRPr lang="es-MX"/>
        </a:p>
      </dgm:t>
    </dgm:pt>
    <dgm:pt modelId="{2A5CB79D-00F8-498F-94F6-687CE6541F32}" type="sibTrans" cxnId="{DFA088C0-35B0-4AED-B601-B9A67FDEAED5}">
      <dgm:prSet/>
      <dgm:spPr/>
      <dgm:t>
        <a:bodyPr/>
        <a:lstStyle/>
        <a:p>
          <a:endParaRPr lang="es-MX"/>
        </a:p>
      </dgm:t>
    </dgm:pt>
    <dgm:pt modelId="{64F70B4A-7A4E-4B37-9172-E88BD6EF90FE}" type="pres">
      <dgm:prSet presAssocID="{5A04C311-DCC7-4516-AEEE-663BACE29551}" presName="theList" presStyleCnt="0">
        <dgm:presLayoutVars>
          <dgm:dir/>
          <dgm:animLvl val="lvl"/>
          <dgm:resizeHandles val="exact"/>
        </dgm:presLayoutVars>
      </dgm:prSet>
      <dgm:spPr/>
    </dgm:pt>
    <dgm:pt modelId="{F99E9424-8F72-482C-8A17-74D54CB0153F}" type="pres">
      <dgm:prSet presAssocID="{ACBB4432-67B6-40E5-9412-E61A8FF81313}" presName="compNode" presStyleCnt="0"/>
      <dgm:spPr/>
    </dgm:pt>
    <dgm:pt modelId="{D65F2F3C-2F95-40F1-82C0-AE7E3006851D}" type="pres">
      <dgm:prSet presAssocID="{ACBB4432-67B6-40E5-9412-E61A8FF81313}" presName="noGeometry" presStyleCnt="0"/>
      <dgm:spPr/>
    </dgm:pt>
    <dgm:pt modelId="{D80D4CF9-6542-46CA-A272-59E702986733}" type="pres">
      <dgm:prSet presAssocID="{ACBB4432-67B6-40E5-9412-E61A8FF81313}" presName="childTextVisible" presStyleLbl="bgAccFollowNode1" presStyleIdx="0" presStyleCnt="2" custLinFactNeighborX="937">
        <dgm:presLayoutVars>
          <dgm:bulletEnabled val="1"/>
        </dgm:presLayoutVars>
      </dgm:prSet>
      <dgm:spPr/>
    </dgm:pt>
    <dgm:pt modelId="{ECBE77A4-6ED8-4DEC-851E-E1F0D118DC3F}" type="pres">
      <dgm:prSet presAssocID="{ACBB4432-67B6-40E5-9412-E61A8FF81313}" presName="childTextHidden" presStyleLbl="bgAccFollowNode1" presStyleIdx="0" presStyleCnt="2"/>
      <dgm:spPr/>
    </dgm:pt>
    <dgm:pt modelId="{B2C5145B-52E6-48D0-B28C-1A1D1691E13D}" type="pres">
      <dgm:prSet presAssocID="{ACBB4432-67B6-40E5-9412-E61A8FF8131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60E095C-364A-465E-9C63-3CE24A7DF19C}" type="pres">
      <dgm:prSet presAssocID="{ACBB4432-67B6-40E5-9412-E61A8FF81313}" presName="aSpace" presStyleCnt="0"/>
      <dgm:spPr/>
    </dgm:pt>
    <dgm:pt modelId="{CEE87175-31BC-4F67-9455-60711FDB1CDE}" type="pres">
      <dgm:prSet presAssocID="{3590C0A1-15AA-4EB9-96C4-1B3B5F063A3B}" presName="compNode" presStyleCnt="0"/>
      <dgm:spPr/>
    </dgm:pt>
    <dgm:pt modelId="{518C4F49-5CF3-4485-BDD2-577E0AC9A082}" type="pres">
      <dgm:prSet presAssocID="{3590C0A1-15AA-4EB9-96C4-1B3B5F063A3B}" presName="noGeometry" presStyleCnt="0"/>
      <dgm:spPr/>
    </dgm:pt>
    <dgm:pt modelId="{DA6F4072-BB61-4478-A8E9-7AA4F05CD74F}" type="pres">
      <dgm:prSet presAssocID="{3590C0A1-15AA-4EB9-96C4-1B3B5F063A3B}" presName="childTextVisible" presStyleLbl="bgAccFollowNode1" presStyleIdx="1" presStyleCnt="2">
        <dgm:presLayoutVars>
          <dgm:bulletEnabled val="1"/>
        </dgm:presLayoutVars>
      </dgm:prSet>
      <dgm:spPr/>
    </dgm:pt>
    <dgm:pt modelId="{FB4C0FC1-0D14-4F37-830D-ED17AFFBD4A7}" type="pres">
      <dgm:prSet presAssocID="{3590C0A1-15AA-4EB9-96C4-1B3B5F063A3B}" presName="childTextHidden" presStyleLbl="bgAccFollowNode1" presStyleIdx="1" presStyleCnt="2"/>
      <dgm:spPr/>
    </dgm:pt>
    <dgm:pt modelId="{6CBAD4D4-CE19-4DFD-A3C4-4B1FDD75143E}" type="pres">
      <dgm:prSet presAssocID="{3590C0A1-15AA-4EB9-96C4-1B3B5F063A3B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6EAECB1C-4A80-4F89-96D0-7C76CE268C1C}" type="presOf" srcId="{A413EC6B-1994-48CC-99E5-5B907583E8D8}" destId="{ECBE77A4-6ED8-4DEC-851E-E1F0D118DC3F}" srcOrd="1" destOrd="1" presId="urn:microsoft.com/office/officeart/2005/8/layout/hProcess6"/>
    <dgm:cxn modelId="{CDA46130-695B-4AF4-AC95-F4E2CF6099B9}" type="presOf" srcId="{CF8F2867-0D79-429A-B7B4-F8991D71ACCA}" destId="{ECBE77A4-6ED8-4DEC-851E-E1F0D118DC3F}" srcOrd="1" destOrd="0" presId="urn:microsoft.com/office/officeart/2005/8/layout/hProcess6"/>
    <dgm:cxn modelId="{812AD33E-848E-4142-87F6-33BB272A480F}" type="presOf" srcId="{7CE68AEC-5447-4130-BED4-B74B00DDE11C}" destId="{FB4C0FC1-0D14-4F37-830D-ED17AFFBD4A7}" srcOrd="1" destOrd="1" presId="urn:microsoft.com/office/officeart/2005/8/layout/hProcess6"/>
    <dgm:cxn modelId="{0BFF7844-72BA-48C3-8503-EB063D94B4CC}" srcId="{ACBB4432-67B6-40E5-9412-E61A8FF81313}" destId="{A413EC6B-1994-48CC-99E5-5B907583E8D8}" srcOrd="1" destOrd="0" parTransId="{D1ADAF8C-CE4F-47F9-A06F-C7C34376AE7D}" sibTransId="{DAF78440-6A13-4F49-9BA0-0D5F210128DD}"/>
    <dgm:cxn modelId="{9862F967-B3F6-4D22-BADD-27D1C1F35956}" type="presOf" srcId="{5A04C311-DCC7-4516-AEEE-663BACE29551}" destId="{64F70B4A-7A4E-4B37-9172-E88BD6EF90FE}" srcOrd="0" destOrd="0" presId="urn:microsoft.com/office/officeart/2005/8/layout/hProcess6"/>
    <dgm:cxn modelId="{3675FA47-BDBD-47CC-8918-74F7CECCADBC}" type="presOf" srcId="{CF8F2867-0D79-429A-B7B4-F8991D71ACCA}" destId="{D80D4CF9-6542-46CA-A272-59E702986733}" srcOrd="0" destOrd="0" presId="urn:microsoft.com/office/officeart/2005/8/layout/hProcess6"/>
    <dgm:cxn modelId="{D2A23E73-6912-4134-A00A-3B05A8549294}" srcId="{ACBB4432-67B6-40E5-9412-E61A8FF81313}" destId="{CF8F2867-0D79-429A-B7B4-F8991D71ACCA}" srcOrd="0" destOrd="0" parTransId="{0645F5BB-9B6B-4796-BF6E-3EAF59EABE62}" sibTransId="{4557E939-9EF1-440D-8AEA-99368B7A7179}"/>
    <dgm:cxn modelId="{5D44DC74-E67C-45AB-9193-F3AC068479EA}" type="presOf" srcId="{3590C0A1-15AA-4EB9-96C4-1B3B5F063A3B}" destId="{6CBAD4D4-CE19-4DFD-A3C4-4B1FDD75143E}" srcOrd="0" destOrd="0" presId="urn:microsoft.com/office/officeart/2005/8/layout/hProcess6"/>
    <dgm:cxn modelId="{E7692081-E833-445C-B996-E06A9C6CA3BB}" type="presOf" srcId="{7CE68AEC-5447-4130-BED4-B74B00DDE11C}" destId="{DA6F4072-BB61-4478-A8E9-7AA4F05CD74F}" srcOrd="0" destOrd="1" presId="urn:microsoft.com/office/officeart/2005/8/layout/hProcess6"/>
    <dgm:cxn modelId="{F5863F91-7364-4F17-B8D2-A83F5F6E4424}" srcId="{3590C0A1-15AA-4EB9-96C4-1B3B5F063A3B}" destId="{08964CEA-08AA-4E09-B76A-9D26CE9FCFCA}" srcOrd="0" destOrd="0" parTransId="{FC9BC20D-6B7E-4FA3-89C7-23E3B00B3D58}" sibTransId="{7B530535-58D5-4C1E-9AF4-98709CCE0DC5}"/>
    <dgm:cxn modelId="{E4DAE3A1-21BB-4315-99A3-EA1F09E747A9}" type="presOf" srcId="{ACBB4432-67B6-40E5-9412-E61A8FF81313}" destId="{B2C5145B-52E6-48D0-B28C-1A1D1691E13D}" srcOrd="0" destOrd="0" presId="urn:microsoft.com/office/officeart/2005/8/layout/hProcess6"/>
    <dgm:cxn modelId="{3D2FAEAA-601C-4A1E-94A7-9F1E3B80F149}" type="presOf" srcId="{A413EC6B-1994-48CC-99E5-5B907583E8D8}" destId="{D80D4CF9-6542-46CA-A272-59E702986733}" srcOrd="0" destOrd="1" presId="urn:microsoft.com/office/officeart/2005/8/layout/hProcess6"/>
    <dgm:cxn modelId="{6B1E70B8-0068-4FA9-8904-6B9041DEB907}" type="presOf" srcId="{08964CEA-08AA-4E09-B76A-9D26CE9FCFCA}" destId="{DA6F4072-BB61-4478-A8E9-7AA4F05CD74F}" srcOrd="0" destOrd="0" presId="urn:microsoft.com/office/officeart/2005/8/layout/hProcess6"/>
    <dgm:cxn modelId="{6FD29DBC-577E-4E9F-8A14-A826ACDFD085}" srcId="{5A04C311-DCC7-4516-AEEE-663BACE29551}" destId="{3590C0A1-15AA-4EB9-96C4-1B3B5F063A3B}" srcOrd="1" destOrd="0" parTransId="{8FF8C229-D669-4C31-899F-181572ECAD21}" sibTransId="{D3FCABCE-21E3-40EA-8D9A-25F44F19FEB9}"/>
    <dgm:cxn modelId="{DFA088C0-35B0-4AED-B601-B9A67FDEAED5}" srcId="{3590C0A1-15AA-4EB9-96C4-1B3B5F063A3B}" destId="{7CE68AEC-5447-4130-BED4-B74B00DDE11C}" srcOrd="1" destOrd="0" parTransId="{A1DEA412-5BCF-4AB3-BA79-3F72CE89706A}" sibTransId="{2A5CB79D-00F8-498F-94F6-687CE6541F32}"/>
    <dgm:cxn modelId="{391A3ED7-9ED7-4E4B-9C9A-33231C596DAB}" srcId="{5A04C311-DCC7-4516-AEEE-663BACE29551}" destId="{ACBB4432-67B6-40E5-9412-E61A8FF81313}" srcOrd="0" destOrd="0" parTransId="{07C2919F-613E-464B-8237-ED2A35CE1974}" sibTransId="{C4034603-3C88-4D9F-AAFB-D6225A92D6D3}"/>
    <dgm:cxn modelId="{FEDA80E5-0DD7-49B0-BD29-2296420DA975}" type="presOf" srcId="{08964CEA-08AA-4E09-B76A-9D26CE9FCFCA}" destId="{FB4C0FC1-0D14-4F37-830D-ED17AFFBD4A7}" srcOrd="1" destOrd="0" presId="urn:microsoft.com/office/officeart/2005/8/layout/hProcess6"/>
    <dgm:cxn modelId="{41A13BB3-DF8A-4DDC-A012-D8445DC67485}" type="presParOf" srcId="{64F70B4A-7A4E-4B37-9172-E88BD6EF90FE}" destId="{F99E9424-8F72-482C-8A17-74D54CB0153F}" srcOrd="0" destOrd="0" presId="urn:microsoft.com/office/officeart/2005/8/layout/hProcess6"/>
    <dgm:cxn modelId="{506871DA-EFE1-4FE4-AD25-9626C4A9C4F9}" type="presParOf" srcId="{F99E9424-8F72-482C-8A17-74D54CB0153F}" destId="{D65F2F3C-2F95-40F1-82C0-AE7E3006851D}" srcOrd="0" destOrd="0" presId="urn:microsoft.com/office/officeart/2005/8/layout/hProcess6"/>
    <dgm:cxn modelId="{97504597-2EC6-4EEE-A86A-7E987EC9FAE3}" type="presParOf" srcId="{F99E9424-8F72-482C-8A17-74D54CB0153F}" destId="{D80D4CF9-6542-46CA-A272-59E702986733}" srcOrd="1" destOrd="0" presId="urn:microsoft.com/office/officeart/2005/8/layout/hProcess6"/>
    <dgm:cxn modelId="{8A18D095-1960-4EE8-80AE-BEDC74475AE8}" type="presParOf" srcId="{F99E9424-8F72-482C-8A17-74D54CB0153F}" destId="{ECBE77A4-6ED8-4DEC-851E-E1F0D118DC3F}" srcOrd="2" destOrd="0" presId="urn:microsoft.com/office/officeart/2005/8/layout/hProcess6"/>
    <dgm:cxn modelId="{8751414D-D4F5-49C3-8BE8-18F8D4512D46}" type="presParOf" srcId="{F99E9424-8F72-482C-8A17-74D54CB0153F}" destId="{B2C5145B-52E6-48D0-B28C-1A1D1691E13D}" srcOrd="3" destOrd="0" presId="urn:microsoft.com/office/officeart/2005/8/layout/hProcess6"/>
    <dgm:cxn modelId="{B203C7E2-E7A6-49FD-8871-2D86ED33B4A2}" type="presParOf" srcId="{64F70B4A-7A4E-4B37-9172-E88BD6EF90FE}" destId="{360E095C-364A-465E-9C63-3CE24A7DF19C}" srcOrd="1" destOrd="0" presId="urn:microsoft.com/office/officeart/2005/8/layout/hProcess6"/>
    <dgm:cxn modelId="{48D6FC75-25A1-4F3E-82E2-1C1028A9C9BC}" type="presParOf" srcId="{64F70B4A-7A4E-4B37-9172-E88BD6EF90FE}" destId="{CEE87175-31BC-4F67-9455-60711FDB1CDE}" srcOrd="2" destOrd="0" presId="urn:microsoft.com/office/officeart/2005/8/layout/hProcess6"/>
    <dgm:cxn modelId="{B9C47462-9F6F-4E3A-B345-189E9BC34ED1}" type="presParOf" srcId="{CEE87175-31BC-4F67-9455-60711FDB1CDE}" destId="{518C4F49-5CF3-4485-BDD2-577E0AC9A082}" srcOrd="0" destOrd="0" presId="urn:microsoft.com/office/officeart/2005/8/layout/hProcess6"/>
    <dgm:cxn modelId="{7FA42277-381F-4D35-8BB3-4172947EBBD8}" type="presParOf" srcId="{CEE87175-31BC-4F67-9455-60711FDB1CDE}" destId="{DA6F4072-BB61-4478-A8E9-7AA4F05CD74F}" srcOrd="1" destOrd="0" presId="urn:microsoft.com/office/officeart/2005/8/layout/hProcess6"/>
    <dgm:cxn modelId="{093F5E67-F3CC-4E40-B93F-B9709743166E}" type="presParOf" srcId="{CEE87175-31BC-4F67-9455-60711FDB1CDE}" destId="{FB4C0FC1-0D14-4F37-830D-ED17AFFBD4A7}" srcOrd="2" destOrd="0" presId="urn:microsoft.com/office/officeart/2005/8/layout/hProcess6"/>
    <dgm:cxn modelId="{8F9C2B15-E1C6-404C-83CD-FA0612218C94}" type="presParOf" srcId="{CEE87175-31BC-4F67-9455-60711FDB1CDE}" destId="{6CBAD4D4-CE19-4DFD-A3C4-4B1FDD75143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3068C-B59B-4FD0-B440-95C17855BB1A}" type="doc">
      <dgm:prSet loTypeId="urn:microsoft.com/office/officeart/2008/layout/AlternatingPictureBlocks" loCatId="pictur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6E88BA8-D8B0-4E05-9713-F801CD758F86}">
      <dgm:prSet phldrT="[Texto]" custT="1"/>
      <dgm:spPr>
        <a:solidFill>
          <a:srgbClr val="D60093"/>
        </a:solidFill>
      </dgm:spPr>
      <dgm:t>
        <a:bodyPr/>
        <a:lstStyle/>
        <a:p>
          <a:r>
            <a:rPr lang="es-MX" sz="2200" dirty="0">
              <a:latin typeface="Arial" panose="020B0604020202020204" pitchFamily="34" charset="0"/>
              <a:cs typeface="Arial" panose="020B0604020202020204" pitchFamily="34" charset="0"/>
            </a:rPr>
            <a:t>Plataforma Nacional de Transparencia (PNT)</a:t>
          </a:r>
        </a:p>
      </dgm:t>
    </dgm:pt>
    <dgm:pt modelId="{607F7F42-3C4B-464C-8E0F-1218B11CF1B2}" type="parTrans" cxnId="{988BB718-F18F-478C-B531-1E2FCE08C280}">
      <dgm:prSet/>
      <dgm:spPr/>
      <dgm:t>
        <a:bodyPr/>
        <a:lstStyle/>
        <a:p>
          <a:endParaRPr lang="es-MX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4F05F-FDF5-4C51-9B9B-7795EE72597F}" type="sibTrans" cxnId="{988BB718-F18F-478C-B531-1E2FCE08C280}">
      <dgm:prSet/>
      <dgm:spPr/>
      <dgm:t>
        <a:bodyPr/>
        <a:lstStyle/>
        <a:p>
          <a:endParaRPr lang="es-MX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FEE62-71B2-4A58-956B-4CA87F1531A2}">
      <dgm:prSet phldrT="[Texto]" custT="1"/>
      <dgm:spPr>
        <a:solidFill>
          <a:srgbClr val="009900"/>
        </a:solidFill>
      </dgm:spPr>
      <dgm:t>
        <a:bodyPr/>
        <a:lstStyle/>
        <a:p>
          <a:r>
            <a:rPr lang="es-MX" sz="2200" dirty="0">
              <a:latin typeface="Arial" panose="020B0604020202020204" pitchFamily="34" charset="0"/>
              <a:cs typeface="Arial" panose="020B0604020202020204" pitchFamily="34" charset="0"/>
            </a:rPr>
            <a:t>Sitio institucional (S.O)</a:t>
          </a:r>
        </a:p>
      </dgm:t>
    </dgm:pt>
    <dgm:pt modelId="{5C2BA225-75EC-4034-A203-5C922002CAE8}" type="parTrans" cxnId="{21C6090E-EA7D-4A00-9321-CE169500B6D4}">
      <dgm:prSet/>
      <dgm:spPr/>
      <dgm:t>
        <a:bodyPr/>
        <a:lstStyle/>
        <a:p>
          <a:endParaRPr lang="es-MX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12235-2B2A-42A4-919C-F8156006B1C7}" type="sibTrans" cxnId="{21C6090E-EA7D-4A00-9321-CE169500B6D4}">
      <dgm:prSet/>
      <dgm:spPr/>
      <dgm:t>
        <a:bodyPr/>
        <a:lstStyle/>
        <a:p>
          <a:endParaRPr lang="es-MX" sz="2200">
            <a:solidFill>
              <a:srgbClr val="9900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8C428-180A-4C20-9AEA-57E9980C65C1}">
      <dgm:prSet phldrT="[Texto]" custT="1"/>
      <dgm:spPr/>
      <dgm:t>
        <a:bodyPr/>
        <a:lstStyle/>
        <a:p>
          <a:r>
            <a:rPr lang="es-MX" sz="2200" dirty="0">
              <a:latin typeface="Arial" panose="020B0604020202020204" pitchFamily="34" charset="0"/>
              <a:cs typeface="Arial" panose="020B0604020202020204" pitchFamily="34" charset="0"/>
            </a:rPr>
            <a:t>Medio alternativo</a:t>
          </a:r>
        </a:p>
      </dgm:t>
    </dgm:pt>
    <dgm:pt modelId="{1510C169-A933-4F07-8540-BE59A19307D6}" type="parTrans" cxnId="{BC2574EE-A9CE-4BC0-9925-4784679FA9B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71A0699C-3F41-4D44-809E-F3B0F46C15A9}" type="sibTrans" cxnId="{BC2574EE-A9CE-4BC0-9925-4784679FA9B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7C0A2978-2BE3-4D99-A960-747742E081D0}" type="pres">
      <dgm:prSet presAssocID="{D783068C-B59B-4FD0-B440-95C17855BB1A}" presName="linearFlow" presStyleCnt="0">
        <dgm:presLayoutVars>
          <dgm:dir/>
          <dgm:resizeHandles val="exact"/>
        </dgm:presLayoutVars>
      </dgm:prSet>
      <dgm:spPr/>
    </dgm:pt>
    <dgm:pt modelId="{A7C47E6C-07D0-4827-B572-64300BD7074C}" type="pres">
      <dgm:prSet presAssocID="{36E88BA8-D8B0-4E05-9713-F801CD758F86}" presName="comp" presStyleCnt="0"/>
      <dgm:spPr/>
    </dgm:pt>
    <dgm:pt modelId="{A00FC6BC-E002-455F-9423-812FC486A97F}" type="pres">
      <dgm:prSet presAssocID="{36E88BA8-D8B0-4E05-9713-F801CD758F86}" presName="rect2" presStyleLbl="node1" presStyleIdx="0" presStyleCnt="3">
        <dgm:presLayoutVars>
          <dgm:bulletEnabled val="1"/>
        </dgm:presLayoutVars>
      </dgm:prSet>
      <dgm:spPr/>
    </dgm:pt>
    <dgm:pt modelId="{EF037C01-5623-44A2-B65A-0059770A68AF}" type="pres">
      <dgm:prSet presAssocID="{36E88BA8-D8B0-4E05-9713-F801CD758F86}" presName="rect1" presStyleLbl="ln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3AD9419-1D9F-49FD-80CF-344DA6CEEBC6}" type="pres">
      <dgm:prSet presAssocID="{50E4F05F-FDF5-4C51-9B9B-7795EE72597F}" presName="sibTrans" presStyleCnt="0"/>
      <dgm:spPr/>
    </dgm:pt>
    <dgm:pt modelId="{C7079409-506C-4174-B908-D82C3A47F618}" type="pres">
      <dgm:prSet presAssocID="{1EBFEE62-71B2-4A58-956B-4CA87F1531A2}" presName="comp" presStyleCnt="0"/>
      <dgm:spPr/>
    </dgm:pt>
    <dgm:pt modelId="{AEC2EA42-4A96-40B2-A99D-EA21CBC540E0}" type="pres">
      <dgm:prSet presAssocID="{1EBFEE62-71B2-4A58-956B-4CA87F1531A2}" presName="rect2" presStyleLbl="node1" presStyleIdx="1" presStyleCnt="3">
        <dgm:presLayoutVars>
          <dgm:bulletEnabled val="1"/>
        </dgm:presLayoutVars>
      </dgm:prSet>
      <dgm:spPr/>
    </dgm:pt>
    <dgm:pt modelId="{EDB0B705-324B-42E0-B5EC-5E688267C065}" type="pres">
      <dgm:prSet presAssocID="{1EBFEE62-71B2-4A58-956B-4CA87F1531A2}" presName="rect1" presStyleLbl="ln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D691D607-1E0F-4626-BD44-4F0CD3FA87CE}" type="pres">
      <dgm:prSet presAssocID="{E8A12235-2B2A-42A4-919C-F8156006B1C7}" presName="sibTrans" presStyleCnt="0"/>
      <dgm:spPr/>
    </dgm:pt>
    <dgm:pt modelId="{C0FC6ACC-3652-49E0-9EEC-DA73358568C5}" type="pres">
      <dgm:prSet presAssocID="{85A8C428-180A-4C20-9AEA-57E9980C65C1}" presName="comp" presStyleCnt="0"/>
      <dgm:spPr/>
    </dgm:pt>
    <dgm:pt modelId="{20282E8C-22E3-413C-B35C-307405A6CAA1}" type="pres">
      <dgm:prSet presAssocID="{85A8C428-180A-4C20-9AEA-57E9980C65C1}" presName="rect2" presStyleLbl="node1" presStyleIdx="2" presStyleCnt="3">
        <dgm:presLayoutVars>
          <dgm:bulletEnabled val="1"/>
        </dgm:presLayoutVars>
      </dgm:prSet>
      <dgm:spPr/>
    </dgm:pt>
    <dgm:pt modelId="{6575A116-60B2-407C-8E59-BAB96F472238}" type="pres">
      <dgm:prSet presAssocID="{85A8C428-180A-4C20-9AEA-57E9980C65C1}" presName="rect1" presStyleLbl="lnNod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160CA809-0EA8-4E38-8178-FF9B3BFDF672}" type="presOf" srcId="{36E88BA8-D8B0-4E05-9713-F801CD758F86}" destId="{A00FC6BC-E002-455F-9423-812FC486A97F}" srcOrd="0" destOrd="0" presId="urn:microsoft.com/office/officeart/2008/layout/AlternatingPictureBlocks"/>
    <dgm:cxn modelId="{21C6090E-EA7D-4A00-9321-CE169500B6D4}" srcId="{D783068C-B59B-4FD0-B440-95C17855BB1A}" destId="{1EBFEE62-71B2-4A58-956B-4CA87F1531A2}" srcOrd="1" destOrd="0" parTransId="{5C2BA225-75EC-4034-A203-5C922002CAE8}" sibTransId="{E8A12235-2B2A-42A4-919C-F8156006B1C7}"/>
    <dgm:cxn modelId="{988BB718-F18F-478C-B531-1E2FCE08C280}" srcId="{D783068C-B59B-4FD0-B440-95C17855BB1A}" destId="{36E88BA8-D8B0-4E05-9713-F801CD758F86}" srcOrd="0" destOrd="0" parTransId="{607F7F42-3C4B-464C-8E0F-1218B11CF1B2}" sibTransId="{50E4F05F-FDF5-4C51-9B9B-7795EE72597F}"/>
    <dgm:cxn modelId="{3D203C2F-E7A0-479C-8D82-7A605567229A}" type="presOf" srcId="{1EBFEE62-71B2-4A58-956B-4CA87F1531A2}" destId="{AEC2EA42-4A96-40B2-A99D-EA21CBC540E0}" srcOrd="0" destOrd="0" presId="urn:microsoft.com/office/officeart/2008/layout/AlternatingPictureBlocks"/>
    <dgm:cxn modelId="{77E8737F-7FA8-4F41-9F0B-FFE1F93C5818}" type="presOf" srcId="{D783068C-B59B-4FD0-B440-95C17855BB1A}" destId="{7C0A2978-2BE3-4D99-A960-747742E081D0}" srcOrd="0" destOrd="0" presId="urn:microsoft.com/office/officeart/2008/layout/AlternatingPictureBlocks"/>
    <dgm:cxn modelId="{1CB97AE0-B012-4C30-A385-3CC1CC3B5A2C}" type="presOf" srcId="{85A8C428-180A-4C20-9AEA-57E9980C65C1}" destId="{20282E8C-22E3-413C-B35C-307405A6CAA1}" srcOrd="0" destOrd="0" presId="urn:microsoft.com/office/officeart/2008/layout/AlternatingPictureBlocks"/>
    <dgm:cxn modelId="{BC2574EE-A9CE-4BC0-9925-4784679FA9B1}" srcId="{D783068C-B59B-4FD0-B440-95C17855BB1A}" destId="{85A8C428-180A-4C20-9AEA-57E9980C65C1}" srcOrd="2" destOrd="0" parTransId="{1510C169-A933-4F07-8540-BE59A19307D6}" sibTransId="{71A0699C-3F41-4D44-809E-F3B0F46C15A9}"/>
    <dgm:cxn modelId="{036CBA0D-180B-4FED-B66C-23421553E663}" type="presParOf" srcId="{7C0A2978-2BE3-4D99-A960-747742E081D0}" destId="{A7C47E6C-07D0-4827-B572-64300BD7074C}" srcOrd="0" destOrd="0" presId="urn:microsoft.com/office/officeart/2008/layout/AlternatingPictureBlocks"/>
    <dgm:cxn modelId="{C96E4809-F6C9-4E34-AD13-94E2750D1B8F}" type="presParOf" srcId="{A7C47E6C-07D0-4827-B572-64300BD7074C}" destId="{A00FC6BC-E002-455F-9423-812FC486A97F}" srcOrd="0" destOrd="0" presId="urn:microsoft.com/office/officeart/2008/layout/AlternatingPictureBlocks"/>
    <dgm:cxn modelId="{754CFD64-430D-407F-84B7-402DA0CF7498}" type="presParOf" srcId="{A7C47E6C-07D0-4827-B572-64300BD7074C}" destId="{EF037C01-5623-44A2-B65A-0059770A68AF}" srcOrd="1" destOrd="0" presId="urn:microsoft.com/office/officeart/2008/layout/AlternatingPictureBlocks"/>
    <dgm:cxn modelId="{41C9068C-4731-4827-BE8B-FE16CE72CDDD}" type="presParOf" srcId="{7C0A2978-2BE3-4D99-A960-747742E081D0}" destId="{13AD9419-1D9F-49FD-80CF-344DA6CEEBC6}" srcOrd="1" destOrd="0" presId="urn:microsoft.com/office/officeart/2008/layout/AlternatingPictureBlocks"/>
    <dgm:cxn modelId="{8317685C-0149-41C6-AAE9-BFD7A7000405}" type="presParOf" srcId="{7C0A2978-2BE3-4D99-A960-747742E081D0}" destId="{C7079409-506C-4174-B908-D82C3A47F618}" srcOrd="2" destOrd="0" presId="urn:microsoft.com/office/officeart/2008/layout/AlternatingPictureBlocks"/>
    <dgm:cxn modelId="{16A5E7B8-1531-4A7E-ACBA-08BC46ABFAAB}" type="presParOf" srcId="{C7079409-506C-4174-B908-D82C3A47F618}" destId="{AEC2EA42-4A96-40B2-A99D-EA21CBC540E0}" srcOrd="0" destOrd="0" presId="urn:microsoft.com/office/officeart/2008/layout/AlternatingPictureBlocks"/>
    <dgm:cxn modelId="{DE643912-57E7-4F58-B0C7-915F8C1677D5}" type="presParOf" srcId="{C7079409-506C-4174-B908-D82C3A47F618}" destId="{EDB0B705-324B-42E0-B5EC-5E688267C065}" srcOrd="1" destOrd="0" presId="urn:microsoft.com/office/officeart/2008/layout/AlternatingPictureBlocks"/>
    <dgm:cxn modelId="{89DE3947-5F2C-4564-B989-B00922A7187B}" type="presParOf" srcId="{7C0A2978-2BE3-4D99-A960-747742E081D0}" destId="{D691D607-1E0F-4626-BD44-4F0CD3FA87CE}" srcOrd="3" destOrd="0" presId="urn:microsoft.com/office/officeart/2008/layout/AlternatingPictureBlocks"/>
    <dgm:cxn modelId="{8CB3746D-2809-4A64-9436-1D54BEA3F20C}" type="presParOf" srcId="{7C0A2978-2BE3-4D99-A960-747742E081D0}" destId="{C0FC6ACC-3652-49E0-9EEC-DA73358568C5}" srcOrd="4" destOrd="0" presId="urn:microsoft.com/office/officeart/2008/layout/AlternatingPictureBlocks"/>
    <dgm:cxn modelId="{67C22ECA-77E9-4522-B985-5A0AC286E27A}" type="presParOf" srcId="{C0FC6ACC-3652-49E0-9EEC-DA73358568C5}" destId="{20282E8C-22E3-413C-B35C-307405A6CAA1}" srcOrd="0" destOrd="0" presId="urn:microsoft.com/office/officeart/2008/layout/AlternatingPictureBlocks"/>
    <dgm:cxn modelId="{E64C2C32-4425-4AB8-80E9-E7CCD49B9030}" type="presParOf" srcId="{C0FC6ACC-3652-49E0-9EEC-DA73358568C5}" destId="{6575A116-60B2-407C-8E59-BAB96F47223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C8317-79F6-4A8D-B286-6BCC5EB89CEE}" type="doc">
      <dgm:prSet loTypeId="urn:microsoft.com/office/officeart/2005/8/layout/lProcess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35935FD-B301-4E58-8943-708FCA01A648}">
      <dgm:prSet phldrT="[Texto]" custT="1"/>
      <dgm:spPr/>
      <dgm:t>
        <a:bodyPr/>
        <a:lstStyle/>
        <a:p>
          <a:r>
            <a:rPr lang="es-MX" sz="1800">
              <a:latin typeface="Arial" panose="020B0604020202020204" pitchFamily="34" charset="0"/>
              <a:cs typeface="Arial" panose="020B0604020202020204" pitchFamily="34" charset="0"/>
            </a:rPr>
            <a:t>SIPOT (Sistema de Portales de Obligaciones de Transparencia)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9040B-3F9F-433D-8306-B3F3F20F1D31}" type="parTrans" cxnId="{F1DA036E-CF3F-4FD3-8394-E13F49F72695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BF1A4-08D7-4D08-9353-4D7D642AF381}" type="sibTrans" cxnId="{F1DA036E-CF3F-4FD3-8394-E13F49F72695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B2860-63C8-403F-8D37-6AB009ACE64E}">
      <dgm:prSet phldrT="[Texto]" custT="1"/>
      <dgm:spPr/>
      <dgm:t>
        <a:bodyPr/>
        <a:lstStyle/>
        <a:p>
          <a:r>
            <a:rPr lang="es-MX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Publicación de información</a:t>
          </a:r>
        </a:p>
      </dgm:t>
    </dgm:pt>
    <dgm:pt modelId="{BC792C10-37AF-412E-BB59-DEBA90BA0F14}" type="parTrans" cxnId="{DE542AC1-398D-4511-B512-80EB2065781C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DB8E7-8363-4671-8302-1F159FF64B62}" type="sibTrans" cxnId="{DE542AC1-398D-4511-B512-80EB2065781C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27AD7-6D90-4B33-BF69-AFAA5E3FCEB1}">
      <dgm:prSet phldrT="[Texto]" custT="1"/>
      <dgm:spPr/>
      <dgm:t>
        <a:bodyPr/>
        <a:lstStyle/>
        <a:p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SISAI (Sistema de Solicitudes de Acceso a la Información)</a:t>
          </a:r>
        </a:p>
      </dgm:t>
    </dgm:pt>
    <dgm:pt modelId="{032D262A-49F1-4BCA-9DDC-DF4864F3F213}" type="parTrans" cxnId="{B7B4879B-DBC7-45EE-9179-63D63DEC330F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D1CD1-E567-4F9A-B663-FF54F0FD911F}" type="sibTrans" cxnId="{B7B4879B-DBC7-45EE-9179-63D63DEC330F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653CD-FAE1-447E-B158-2D0F541EB61B}">
      <dgm:prSet phldrT="[Texto]" custT="1"/>
      <dgm:spPr/>
      <dgm:t>
        <a:bodyPr/>
        <a:lstStyle/>
        <a:p>
          <a:r>
            <a:rPr lang="es-MX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DAIP</a:t>
          </a:r>
        </a:p>
      </dgm:t>
    </dgm:pt>
    <dgm:pt modelId="{17311C01-1C85-43BF-B4BC-64C7D9482797}" type="parTrans" cxnId="{9C7CB685-C8E1-4378-8D03-B1C076EE9EE7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03CB8-61FD-41BE-A596-9D9DBC456E18}" type="sibTrans" cxnId="{9C7CB685-C8E1-4378-8D03-B1C076EE9EE7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A52D8-2B4B-4721-B076-B4051BB9ABCD}">
      <dgm:prSet phldrT="[Texto]" custT="1"/>
      <dgm:spPr/>
      <dgm:t>
        <a:bodyPr/>
        <a:lstStyle/>
        <a:p>
          <a:r>
            <a:rPr lang="es-MX" sz="1800">
              <a:latin typeface="Arial" panose="020B0604020202020204" pitchFamily="34" charset="0"/>
              <a:cs typeface="Arial" panose="020B0604020202020204" pitchFamily="34" charset="0"/>
            </a:rPr>
            <a:t>SIGEMI (Medios de impugnación)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C7E56-57F5-4D1E-9575-0614DD67933C}" type="parTrans" cxnId="{E4588579-7747-4465-AB84-B3840B5E2F6A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DAE62-B9F7-4EBE-9CFB-59E421771B9F}" type="sibTrans" cxnId="{E4588579-7747-4465-AB84-B3840B5E2F6A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8F857-52D2-4A04-82EE-D6D6660B53EF}">
      <dgm:prSet phldrT="[Texto]" custT="1"/>
      <dgm:spPr/>
      <dgm:t>
        <a:bodyPr/>
        <a:lstStyle/>
        <a:p>
          <a:r>
            <a:rPr lang="es-MX" sz="2000" b="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de Revisión</a:t>
          </a:r>
          <a:endParaRPr lang="es-MX" sz="20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C44A4-909E-480A-BC48-4C3BB38599D7}" type="parTrans" cxnId="{89E48BE3-0D9F-4ED3-9A8D-9EE02236307F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FBEDE-6038-4E49-B141-F6467BF66658}" type="sibTrans" cxnId="{89E48BE3-0D9F-4ED3-9A8D-9EE02236307F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83DF8-956B-4038-9B8C-5BFD46DFEE20}">
      <dgm:prSet phldrT="[Texto]" custT="1"/>
      <dgm:spPr/>
      <dgm:t>
        <a:bodyPr/>
        <a:lstStyle/>
        <a:p>
          <a:r>
            <a:rPr lang="es-MX" sz="1800">
              <a:latin typeface="Arial" panose="020B0604020202020204" pitchFamily="34" charset="0"/>
              <a:cs typeface="Arial" panose="020B0604020202020204" pitchFamily="34" charset="0"/>
            </a:rPr>
            <a:t>SICOM (Comunicación) 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B4E17-E3A6-41C0-8C07-13FE98339C3D}" type="parTrans" cxnId="{1DD7210E-0FD1-44E6-B678-85CAF9F3341B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6F90B-B6AE-4BA6-89A1-65F20674D14B}" type="sibTrans" cxnId="{1DD7210E-0FD1-44E6-B678-85CAF9F3341B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D6A37-E559-4807-A99E-FEC881DE5FE3}">
      <dgm:prSet phldrT="[Texto]" custT="1"/>
      <dgm:spPr/>
      <dgm:t>
        <a:bodyPr/>
        <a:lstStyle/>
        <a:p>
          <a:r>
            <a:rPr lang="es-MX" sz="2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Seguimiento a Recursos de Revisión</a:t>
          </a:r>
          <a:endParaRPr lang="es-MX" sz="20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4F716-E0DA-49C2-9330-3ECFC7D14FE6}" type="parTrans" cxnId="{B582CA2A-8BC9-46BC-9B26-7B09A3A82555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6E103-8E1F-4729-8EBB-18FCC48F4E2E}" type="sibTrans" cxnId="{B582CA2A-8BC9-46BC-9B26-7B09A3A82555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E90B1-366B-4DC5-9AE1-2A1EDAE60C7A}">
      <dgm:prSet phldrT="[Texto]" custT="1"/>
      <dgm:spPr/>
      <dgm:t>
        <a:bodyPr/>
        <a:lstStyle/>
        <a:p>
          <a:r>
            <a:rPr lang="es-MX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DPDP</a:t>
          </a:r>
        </a:p>
      </dgm:t>
    </dgm:pt>
    <dgm:pt modelId="{1E6A1D1C-068E-4F56-A48B-81C43931EE2F}" type="parTrans" cxnId="{090DF859-02EF-4BB4-B276-C3FF09156346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ECD53-E171-45F0-84AC-1CB4E10AF6EC}" type="sibTrans" cxnId="{090DF859-02EF-4BB4-B276-C3FF09156346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13DF3-8FB9-45DD-82C8-61CEB33F4A30}" type="pres">
      <dgm:prSet presAssocID="{586C8317-79F6-4A8D-B286-6BCC5EB89CEE}" presName="theList" presStyleCnt="0">
        <dgm:presLayoutVars>
          <dgm:dir/>
          <dgm:animLvl val="lvl"/>
          <dgm:resizeHandles val="exact"/>
        </dgm:presLayoutVars>
      </dgm:prSet>
      <dgm:spPr/>
    </dgm:pt>
    <dgm:pt modelId="{13CB08D3-B306-4403-927A-AAD9BF91B7E4}" type="pres">
      <dgm:prSet presAssocID="{B35935FD-B301-4E58-8943-708FCA01A648}" presName="compNode" presStyleCnt="0"/>
      <dgm:spPr/>
    </dgm:pt>
    <dgm:pt modelId="{E48FE55B-CBC5-40B9-885C-ABC8FC638DFF}" type="pres">
      <dgm:prSet presAssocID="{B35935FD-B301-4E58-8943-708FCA01A648}" presName="aNode" presStyleLbl="bgShp" presStyleIdx="0" presStyleCnt="4"/>
      <dgm:spPr/>
    </dgm:pt>
    <dgm:pt modelId="{56506E43-BD27-4452-AD46-4FCA33ECF3E2}" type="pres">
      <dgm:prSet presAssocID="{B35935FD-B301-4E58-8943-708FCA01A648}" presName="textNode" presStyleLbl="bgShp" presStyleIdx="0" presStyleCnt="4"/>
      <dgm:spPr/>
    </dgm:pt>
    <dgm:pt modelId="{C73E0D12-E6FA-41EF-92C5-434ACC67ABAA}" type="pres">
      <dgm:prSet presAssocID="{B35935FD-B301-4E58-8943-708FCA01A648}" presName="compChildNode" presStyleCnt="0"/>
      <dgm:spPr/>
    </dgm:pt>
    <dgm:pt modelId="{49EC58CC-5CE7-433D-A2C0-58D0E8ACE339}" type="pres">
      <dgm:prSet presAssocID="{B35935FD-B301-4E58-8943-708FCA01A648}" presName="theInnerList" presStyleCnt="0"/>
      <dgm:spPr/>
    </dgm:pt>
    <dgm:pt modelId="{8C5DFD41-4FD6-4353-A7AD-C9728071CB25}" type="pres">
      <dgm:prSet presAssocID="{609B2860-63C8-403F-8D37-6AB009ACE64E}" presName="childNode" presStyleLbl="node1" presStyleIdx="0" presStyleCnt="5">
        <dgm:presLayoutVars>
          <dgm:bulletEnabled val="1"/>
        </dgm:presLayoutVars>
      </dgm:prSet>
      <dgm:spPr/>
    </dgm:pt>
    <dgm:pt modelId="{ED8172C2-0655-47DC-9811-B773D1E2F544}" type="pres">
      <dgm:prSet presAssocID="{B35935FD-B301-4E58-8943-708FCA01A648}" presName="aSpace" presStyleCnt="0"/>
      <dgm:spPr/>
    </dgm:pt>
    <dgm:pt modelId="{A8653904-07A3-4028-A932-F3EB8ABE3DCD}" type="pres">
      <dgm:prSet presAssocID="{3C927AD7-6D90-4B33-BF69-AFAA5E3FCEB1}" presName="compNode" presStyleCnt="0"/>
      <dgm:spPr/>
    </dgm:pt>
    <dgm:pt modelId="{D12FFC2F-125A-41FD-A883-8E93D7F67919}" type="pres">
      <dgm:prSet presAssocID="{3C927AD7-6D90-4B33-BF69-AFAA5E3FCEB1}" presName="aNode" presStyleLbl="bgShp" presStyleIdx="1" presStyleCnt="4"/>
      <dgm:spPr/>
    </dgm:pt>
    <dgm:pt modelId="{C87A4F87-2123-47E6-910D-E62C5C662AF5}" type="pres">
      <dgm:prSet presAssocID="{3C927AD7-6D90-4B33-BF69-AFAA5E3FCEB1}" presName="textNode" presStyleLbl="bgShp" presStyleIdx="1" presStyleCnt="4"/>
      <dgm:spPr/>
    </dgm:pt>
    <dgm:pt modelId="{882192C2-94F7-4B4B-A46A-3294D7B8439F}" type="pres">
      <dgm:prSet presAssocID="{3C927AD7-6D90-4B33-BF69-AFAA5E3FCEB1}" presName="compChildNode" presStyleCnt="0"/>
      <dgm:spPr/>
    </dgm:pt>
    <dgm:pt modelId="{EC3D1B99-FA95-4FAE-8B97-D95BA0A0229B}" type="pres">
      <dgm:prSet presAssocID="{3C927AD7-6D90-4B33-BF69-AFAA5E3FCEB1}" presName="theInnerList" presStyleCnt="0"/>
      <dgm:spPr/>
    </dgm:pt>
    <dgm:pt modelId="{BD5DBD42-DF0E-4D63-AA84-AA8A9812C7E1}" type="pres">
      <dgm:prSet presAssocID="{559653CD-FAE1-447E-B158-2D0F541EB61B}" presName="childNode" presStyleLbl="node1" presStyleIdx="1" presStyleCnt="5">
        <dgm:presLayoutVars>
          <dgm:bulletEnabled val="1"/>
        </dgm:presLayoutVars>
      </dgm:prSet>
      <dgm:spPr/>
    </dgm:pt>
    <dgm:pt modelId="{BEDBE96B-9E97-4B39-BF23-B9C6A0791F9A}" type="pres">
      <dgm:prSet presAssocID="{559653CD-FAE1-447E-B158-2D0F541EB61B}" presName="aSpace2" presStyleCnt="0"/>
      <dgm:spPr/>
    </dgm:pt>
    <dgm:pt modelId="{D7484036-FF02-42E9-9D12-71480E8DC4E4}" type="pres">
      <dgm:prSet presAssocID="{B47E90B1-366B-4DC5-9AE1-2A1EDAE60C7A}" presName="childNode" presStyleLbl="node1" presStyleIdx="2" presStyleCnt="5">
        <dgm:presLayoutVars>
          <dgm:bulletEnabled val="1"/>
        </dgm:presLayoutVars>
      </dgm:prSet>
      <dgm:spPr/>
    </dgm:pt>
    <dgm:pt modelId="{46319051-1701-404B-B3DE-C84775F1B87D}" type="pres">
      <dgm:prSet presAssocID="{3C927AD7-6D90-4B33-BF69-AFAA5E3FCEB1}" presName="aSpace" presStyleCnt="0"/>
      <dgm:spPr/>
    </dgm:pt>
    <dgm:pt modelId="{4C49F53B-4FE3-4D4B-AB02-DA8BB26F39ED}" type="pres">
      <dgm:prSet presAssocID="{DD1A52D8-2B4B-4721-B076-B4051BB9ABCD}" presName="compNode" presStyleCnt="0"/>
      <dgm:spPr/>
    </dgm:pt>
    <dgm:pt modelId="{883EE81A-9871-43CF-B5B5-559404C4635B}" type="pres">
      <dgm:prSet presAssocID="{DD1A52D8-2B4B-4721-B076-B4051BB9ABCD}" presName="aNode" presStyleLbl="bgShp" presStyleIdx="2" presStyleCnt="4"/>
      <dgm:spPr/>
    </dgm:pt>
    <dgm:pt modelId="{62685B15-24EC-4DD8-94B6-AA547D850F92}" type="pres">
      <dgm:prSet presAssocID="{DD1A52D8-2B4B-4721-B076-B4051BB9ABCD}" presName="textNode" presStyleLbl="bgShp" presStyleIdx="2" presStyleCnt="4"/>
      <dgm:spPr/>
    </dgm:pt>
    <dgm:pt modelId="{61ADE1ED-7A4A-4C74-9D62-8BEE8F359FD0}" type="pres">
      <dgm:prSet presAssocID="{DD1A52D8-2B4B-4721-B076-B4051BB9ABCD}" presName="compChildNode" presStyleCnt="0"/>
      <dgm:spPr/>
    </dgm:pt>
    <dgm:pt modelId="{F2E71E01-B4CD-426C-95BE-8C792F2EDDC6}" type="pres">
      <dgm:prSet presAssocID="{DD1A52D8-2B4B-4721-B076-B4051BB9ABCD}" presName="theInnerList" presStyleCnt="0"/>
      <dgm:spPr/>
    </dgm:pt>
    <dgm:pt modelId="{82C6BF00-1455-425A-B25E-C8BD8BA0F933}" type="pres">
      <dgm:prSet presAssocID="{B808F857-52D2-4A04-82EE-D6D6660B53EF}" presName="childNode" presStyleLbl="node1" presStyleIdx="3" presStyleCnt="5">
        <dgm:presLayoutVars>
          <dgm:bulletEnabled val="1"/>
        </dgm:presLayoutVars>
      </dgm:prSet>
      <dgm:spPr/>
    </dgm:pt>
    <dgm:pt modelId="{B0B7CA3D-8494-463A-B2FE-6B9897C66D88}" type="pres">
      <dgm:prSet presAssocID="{DD1A52D8-2B4B-4721-B076-B4051BB9ABCD}" presName="aSpace" presStyleCnt="0"/>
      <dgm:spPr/>
    </dgm:pt>
    <dgm:pt modelId="{A6019D8A-88A8-4FD6-8A30-DA7FF7EAEEC2}" type="pres">
      <dgm:prSet presAssocID="{CBF83DF8-956B-4038-9B8C-5BFD46DFEE20}" presName="compNode" presStyleCnt="0"/>
      <dgm:spPr/>
    </dgm:pt>
    <dgm:pt modelId="{3B223BB6-F3A9-490B-AD42-7D955134AD83}" type="pres">
      <dgm:prSet presAssocID="{CBF83DF8-956B-4038-9B8C-5BFD46DFEE20}" presName="aNode" presStyleLbl="bgShp" presStyleIdx="3" presStyleCnt="4"/>
      <dgm:spPr/>
    </dgm:pt>
    <dgm:pt modelId="{FBB33A82-5E0D-4775-A98A-B4E384DCA92F}" type="pres">
      <dgm:prSet presAssocID="{CBF83DF8-956B-4038-9B8C-5BFD46DFEE20}" presName="textNode" presStyleLbl="bgShp" presStyleIdx="3" presStyleCnt="4"/>
      <dgm:spPr/>
    </dgm:pt>
    <dgm:pt modelId="{6F1983C9-E43F-455C-B490-72F259D95C94}" type="pres">
      <dgm:prSet presAssocID="{CBF83DF8-956B-4038-9B8C-5BFD46DFEE20}" presName="compChildNode" presStyleCnt="0"/>
      <dgm:spPr/>
    </dgm:pt>
    <dgm:pt modelId="{177D0F9A-C83F-42B7-80B8-716D706E627A}" type="pres">
      <dgm:prSet presAssocID="{CBF83DF8-956B-4038-9B8C-5BFD46DFEE20}" presName="theInnerList" presStyleCnt="0"/>
      <dgm:spPr/>
    </dgm:pt>
    <dgm:pt modelId="{FFC6CA89-EF95-4F5E-8593-FF8CF2C5ECF4}" type="pres">
      <dgm:prSet presAssocID="{6D5D6A37-E559-4807-A99E-FEC881DE5FE3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072E608-8670-4FC8-9D9F-7E05515371AA}" type="presOf" srcId="{559653CD-FAE1-447E-B158-2D0F541EB61B}" destId="{BD5DBD42-DF0E-4D63-AA84-AA8A9812C7E1}" srcOrd="0" destOrd="0" presId="urn:microsoft.com/office/officeart/2005/8/layout/lProcess2"/>
    <dgm:cxn modelId="{97B1EE08-20E1-4B40-8D0C-D42F63A31F74}" type="presOf" srcId="{6D5D6A37-E559-4807-A99E-FEC881DE5FE3}" destId="{FFC6CA89-EF95-4F5E-8593-FF8CF2C5ECF4}" srcOrd="0" destOrd="0" presId="urn:microsoft.com/office/officeart/2005/8/layout/lProcess2"/>
    <dgm:cxn modelId="{1DD7210E-0FD1-44E6-B678-85CAF9F3341B}" srcId="{586C8317-79F6-4A8D-B286-6BCC5EB89CEE}" destId="{CBF83DF8-956B-4038-9B8C-5BFD46DFEE20}" srcOrd="3" destOrd="0" parTransId="{250B4E17-E3A6-41C0-8C07-13FE98339C3D}" sibTransId="{EA66F90B-B6AE-4BA6-89A1-65F20674D14B}"/>
    <dgm:cxn modelId="{8E568710-2C62-4724-A5D8-75CDB1B090E5}" type="presOf" srcId="{B808F857-52D2-4A04-82EE-D6D6660B53EF}" destId="{82C6BF00-1455-425A-B25E-C8BD8BA0F933}" srcOrd="0" destOrd="0" presId="urn:microsoft.com/office/officeart/2005/8/layout/lProcess2"/>
    <dgm:cxn modelId="{595BE929-1F1E-4E25-8FB1-E9A0CCAE120A}" type="presOf" srcId="{B35935FD-B301-4E58-8943-708FCA01A648}" destId="{E48FE55B-CBC5-40B9-885C-ABC8FC638DFF}" srcOrd="0" destOrd="0" presId="urn:microsoft.com/office/officeart/2005/8/layout/lProcess2"/>
    <dgm:cxn modelId="{B582CA2A-8BC9-46BC-9B26-7B09A3A82555}" srcId="{CBF83DF8-956B-4038-9B8C-5BFD46DFEE20}" destId="{6D5D6A37-E559-4807-A99E-FEC881DE5FE3}" srcOrd="0" destOrd="0" parTransId="{A6B4F716-E0DA-49C2-9330-3ECFC7D14FE6}" sibTransId="{6036E103-8E1F-4729-8EBB-18FCC48F4E2E}"/>
    <dgm:cxn modelId="{9BBC952E-D2A8-45B9-AEDA-8A43CE027DD5}" type="presOf" srcId="{3C927AD7-6D90-4B33-BF69-AFAA5E3FCEB1}" destId="{C87A4F87-2123-47E6-910D-E62C5C662AF5}" srcOrd="1" destOrd="0" presId="urn:microsoft.com/office/officeart/2005/8/layout/lProcess2"/>
    <dgm:cxn modelId="{50787C30-8B51-42A7-A76E-D7E0F01C9B0B}" type="presOf" srcId="{CBF83DF8-956B-4038-9B8C-5BFD46DFEE20}" destId="{3B223BB6-F3A9-490B-AD42-7D955134AD83}" srcOrd="0" destOrd="0" presId="urn:microsoft.com/office/officeart/2005/8/layout/lProcess2"/>
    <dgm:cxn modelId="{55F2113C-8161-48F0-8A27-564B1E5779B9}" type="presOf" srcId="{DD1A52D8-2B4B-4721-B076-B4051BB9ABCD}" destId="{62685B15-24EC-4DD8-94B6-AA547D850F92}" srcOrd="1" destOrd="0" presId="urn:microsoft.com/office/officeart/2005/8/layout/lProcess2"/>
    <dgm:cxn modelId="{F1DA036E-CF3F-4FD3-8394-E13F49F72695}" srcId="{586C8317-79F6-4A8D-B286-6BCC5EB89CEE}" destId="{B35935FD-B301-4E58-8943-708FCA01A648}" srcOrd="0" destOrd="0" parTransId="{3EB9040B-3F9F-433D-8306-B3F3F20F1D31}" sibTransId="{8A8BF1A4-08D7-4D08-9353-4D7D642AF381}"/>
    <dgm:cxn modelId="{E4588579-7747-4465-AB84-B3840B5E2F6A}" srcId="{586C8317-79F6-4A8D-B286-6BCC5EB89CEE}" destId="{DD1A52D8-2B4B-4721-B076-B4051BB9ABCD}" srcOrd="2" destOrd="0" parTransId="{C81C7E56-57F5-4D1E-9575-0614DD67933C}" sibTransId="{D79DAE62-B9F7-4EBE-9CFB-59E421771B9F}"/>
    <dgm:cxn modelId="{090DF859-02EF-4BB4-B276-C3FF09156346}" srcId="{3C927AD7-6D90-4B33-BF69-AFAA5E3FCEB1}" destId="{B47E90B1-366B-4DC5-9AE1-2A1EDAE60C7A}" srcOrd="1" destOrd="0" parTransId="{1E6A1D1C-068E-4F56-A48B-81C43931EE2F}" sibTransId="{874ECD53-E171-45F0-84AC-1CB4E10AF6EC}"/>
    <dgm:cxn modelId="{E0BA2D5A-8AAF-4661-A8D6-B4BBC17DCA6A}" type="presOf" srcId="{DD1A52D8-2B4B-4721-B076-B4051BB9ABCD}" destId="{883EE81A-9871-43CF-B5B5-559404C4635B}" srcOrd="0" destOrd="0" presId="urn:microsoft.com/office/officeart/2005/8/layout/lProcess2"/>
    <dgm:cxn modelId="{9C7CB685-C8E1-4378-8D03-B1C076EE9EE7}" srcId="{3C927AD7-6D90-4B33-BF69-AFAA5E3FCEB1}" destId="{559653CD-FAE1-447E-B158-2D0F541EB61B}" srcOrd="0" destOrd="0" parTransId="{17311C01-1C85-43BF-B4BC-64C7D9482797}" sibTransId="{66503CB8-61FD-41BE-A596-9D9DBC456E18}"/>
    <dgm:cxn modelId="{9231F894-6D0B-4439-AA76-664C0F349216}" type="presOf" srcId="{586C8317-79F6-4A8D-B286-6BCC5EB89CEE}" destId="{2CB13DF3-8FB9-45DD-82C8-61CEB33F4A30}" srcOrd="0" destOrd="0" presId="urn:microsoft.com/office/officeart/2005/8/layout/lProcess2"/>
    <dgm:cxn modelId="{B7B4879B-DBC7-45EE-9179-63D63DEC330F}" srcId="{586C8317-79F6-4A8D-B286-6BCC5EB89CEE}" destId="{3C927AD7-6D90-4B33-BF69-AFAA5E3FCEB1}" srcOrd="1" destOrd="0" parTransId="{032D262A-49F1-4BCA-9DDC-DF4864F3F213}" sibTransId="{CEED1CD1-E567-4F9A-B663-FF54F0FD911F}"/>
    <dgm:cxn modelId="{E36E31A0-4733-4E75-81E5-5B0EE520D3EE}" type="presOf" srcId="{B35935FD-B301-4E58-8943-708FCA01A648}" destId="{56506E43-BD27-4452-AD46-4FCA33ECF3E2}" srcOrd="1" destOrd="0" presId="urn:microsoft.com/office/officeart/2005/8/layout/lProcess2"/>
    <dgm:cxn modelId="{6C650AB5-75A2-4EE4-A1EA-332B9EFD6AE0}" type="presOf" srcId="{CBF83DF8-956B-4038-9B8C-5BFD46DFEE20}" destId="{FBB33A82-5E0D-4775-A98A-B4E384DCA92F}" srcOrd="1" destOrd="0" presId="urn:microsoft.com/office/officeart/2005/8/layout/lProcess2"/>
    <dgm:cxn modelId="{D974E4B6-778E-463D-A3E1-4E1012F0BDE2}" type="presOf" srcId="{3C927AD7-6D90-4B33-BF69-AFAA5E3FCEB1}" destId="{D12FFC2F-125A-41FD-A883-8E93D7F67919}" srcOrd="0" destOrd="0" presId="urn:microsoft.com/office/officeart/2005/8/layout/lProcess2"/>
    <dgm:cxn modelId="{DE542AC1-398D-4511-B512-80EB2065781C}" srcId="{B35935FD-B301-4E58-8943-708FCA01A648}" destId="{609B2860-63C8-403F-8D37-6AB009ACE64E}" srcOrd="0" destOrd="0" parTransId="{BC792C10-37AF-412E-BB59-DEBA90BA0F14}" sibTransId="{E79DB8E7-8363-4671-8302-1F159FF64B62}"/>
    <dgm:cxn modelId="{BFF22FCB-8408-41F4-89AF-685FF88E8B90}" type="presOf" srcId="{B47E90B1-366B-4DC5-9AE1-2A1EDAE60C7A}" destId="{D7484036-FF02-42E9-9D12-71480E8DC4E4}" srcOrd="0" destOrd="0" presId="urn:microsoft.com/office/officeart/2005/8/layout/lProcess2"/>
    <dgm:cxn modelId="{89E48BE3-0D9F-4ED3-9A8D-9EE02236307F}" srcId="{DD1A52D8-2B4B-4721-B076-B4051BB9ABCD}" destId="{B808F857-52D2-4A04-82EE-D6D6660B53EF}" srcOrd="0" destOrd="0" parTransId="{709C44A4-909E-480A-BC48-4C3BB38599D7}" sibTransId="{F75FBEDE-6038-4E49-B141-F6467BF66658}"/>
    <dgm:cxn modelId="{2E9DEDF1-0A7F-40AC-AC3B-989EFD18A1C4}" type="presOf" srcId="{609B2860-63C8-403F-8D37-6AB009ACE64E}" destId="{8C5DFD41-4FD6-4353-A7AD-C9728071CB25}" srcOrd="0" destOrd="0" presId="urn:microsoft.com/office/officeart/2005/8/layout/lProcess2"/>
    <dgm:cxn modelId="{B72C0234-24D2-4FC8-820A-B338E0AF7A07}" type="presParOf" srcId="{2CB13DF3-8FB9-45DD-82C8-61CEB33F4A30}" destId="{13CB08D3-B306-4403-927A-AAD9BF91B7E4}" srcOrd="0" destOrd="0" presId="urn:microsoft.com/office/officeart/2005/8/layout/lProcess2"/>
    <dgm:cxn modelId="{B0048727-0F09-47AC-8A77-B1E84BD4BAD1}" type="presParOf" srcId="{13CB08D3-B306-4403-927A-AAD9BF91B7E4}" destId="{E48FE55B-CBC5-40B9-885C-ABC8FC638DFF}" srcOrd="0" destOrd="0" presId="urn:microsoft.com/office/officeart/2005/8/layout/lProcess2"/>
    <dgm:cxn modelId="{2FA3DF40-8561-447F-AA62-2277B9925F6D}" type="presParOf" srcId="{13CB08D3-B306-4403-927A-AAD9BF91B7E4}" destId="{56506E43-BD27-4452-AD46-4FCA33ECF3E2}" srcOrd="1" destOrd="0" presId="urn:microsoft.com/office/officeart/2005/8/layout/lProcess2"/>
    <dgm:cxn modelId="{4998B9A6-B003-4167-AAD8-C1CA52674300}" type="presParOf" srcId="{13CB08D3-B306-4403-927A-AAD9BF91B7E4}" destId="{C73E0D12-E6FA-41EF-92C5-434ACC67ABAA}" srcOrd="2" destOrd="0" presId="urn:microsoft.com/office/officeart/2005/8/layout/lProcess2"/>
    <dgm:cxn modelId="{4D88B59D-9F10-47B4-8FB1-FCDC02148F05}" type="presParOf" srcId="{C73E0D12-E6FA-41EF-92C5-434ACC67ABAA}" destId="{49EC58CC-5CE7-433D-A2C0-58D0E8ACE339}" srcOrd="0" destOrd="0" presId="urn:microsoft.com/office/officeart/2005/8/layout/lProcess2"/>
    <dgm:cxn modelId="{F0895F3F-D1CA-4EC9-9121-1BD3692436BC}" type="presParOf" srcId="{49EC58CC-5CE7-433D-A2C0-58D0E8ACE339}" destId="{8C5DFD41-4FD6-4353-A7AD-C9728071CB25}" srcOrd="0" destOrd="0" presId="urn:microsoft.com/office/officeart/2005/8/layout/lProcess2"/>
    <dgm:cxn modelId="{B8FFFE12-7474-4F5F-9AA8-EA472232778F}" type="presParOf" srcId="{2CB13DF3-8FB9-45DD-82C8-61CEB33F4A30}" destId="{ED8172C2-0655-47DC-9811-B773D1E2F544}" srcOrd="1" destOrd="0" presId="urn:microsoft.com/office/officeart/2005/8/layout/lProcess2"/>
    <dgm:cxn modelId="{A18D5D96-F47A-4F30-92A1-F87BA3D47A17}" type="presParOf" srcId="{2CB13DF3-8FB9-45DD-82C8-61CEB33F4A30}" destId="{A8653904-07A3-4028-A932-F3EB8ABE3DCD}" srcOrd="2" destOrd="0" presId="urn:microsoft.com/office/officeart/2005/8/layout/lProcess2"/>
    <dgm:cxn modelId="{D6857A26-DDBC-485D-AA4F-7D19A46A8595}" type="presParOf" srcId="{A8653904-07A3-4028-A932-F3EB8ABE3DCD}" destId="{D12FFC2F-125A-41FD-A883-8E93D7F67919}" srcOrd="0" destOrd="0" presId="urn:microsoft.com/office/officeart/2005/8/layout/lProcess2"/>
    <dgm:cxn modelId="{80132E3F-3D84-4D32-9782-4E2B6AA15003}" type="presParOf" srcId="{A8653904-07A3-4028-A932-F3EB8ABE3DCD}" destId="{C87A4F87-2123-47E6-910D-E62C5C662AF5}" srcOrd="1" destOrd="0" presId="urn:microsoft.com/office/officeart/2005/8/layout/lProcess2"/>
    <dgm:cxn modelId="{D8C2AAD8-345A-4D0A-8921-C1F3D5607BBB}" type="presParOf" srcId="{A8653904-07A3-4028-A932-F3EB8ABE3DCD}" destId="{882192C2-94F7-4B4B-A46A-3294D7B8439F}" srcOrd="2" destOrd="0" presId="urn:microsoft.com/office/officeart/2005/8/layout/lProcess2"/>
    <dgm:cxn modelId="{E610FB01-D967-431D-A875-C6E858EC1678}" type="presParOf" srcId="{882192C2-94F7-4B4B-A46A-3294D7B8439F}" destId="{EC3D1B99-FA95-4FAE-8B97-D95BA0A0229B}" srcOrd="0" destOrd="0" presId="urn:microsoft.com/office/officeart/2005/8/layout/lProcess2"/>
    <dgm:cxn modelId="{958655F3-0CFB-4121-AB35-1FB5751BB74F}" type="presParOf" srcId="{EC3D1B99-FA95-4FAE-8B97-D95BA0A0229B}" destId="{BD5DBD42-DF0E-4D63-AA84-AA8A9812C7E1}" srcOrd="0" destOrd="0" presId="urn:microsoft.com/office/officeart/2005/8/layout/lProcess2"/>
    <dgm:cxn modelId="{8A88586E-C1AE-4D77-BCB0-8B8773351FA0}" type="presParOf" srcId="{EC3D1B99-FA95-4FAE-8B97-D95BA0A0229B}" destId="{BEDBE96B-9E97-4B39-BF23-B9C6A0791F9A}" srcOrd="1" destOrd="0" presId="urn:microsoft.com/office/officeart/2005/8/layout/lProcess2"/>
    <dgm:cxn modelId="{A9B073AA-2E2B-40E9-BD04-2B362F8B3AF5}" type="presParOf" srcId="{EC3D1B99-FA95-4FAE-8B97-D95BA0A0229B}" destId="{D7484036-FF02-42E9-9D12-71480E8DC4E4}" srcOrd="2" destOrd="0" presId="urn:microsoft.com/office/officeart/2005/8/layout/lProcess2"/>
    <dgm:cxn modelId="{D7A4848D-8D6B-4ECC-A8F9-34F43BBA665E}" type="presParOf" srcId="{2CB13DF3-8FB9-45DD-82C8-61CEB33F4A30}" destId="{46319051-1701-404B-B3DE-C84775F1B87D}" srcOrd="3" destOrd="0" presId="urn:microsoft.com/office/officeart/2005/8/layout/lProcess2"/>
    <dgm:cxn modelId="{DB6B4331-ABA7-4C52-A119-856108920C05}" type="presParOf" srcId="{2CB13DF3-8FB9-45DD-82C8-61CEB33F4A30}" destId="{4C49F53B-4FE3-4D4B-AB02-DA8BB26F39ED}" srcOrd="4" destOrd="0" presId="urn:microsoft.com/office/officeart/2005/8/layout/lProcess2"/>
    <dgm:cxn modelId="{FF59AAE6-0B66-4D04-ACE5-D08410072E0B}" type="presParOf" srcId="{4C49F53B-4FE3-4D4B-AB02-DA8BB26F39ED}" destId="{883EE81A-9871-43CF-B5B5-559404C4635B}" srcOrd="0" destOrd="0" presId="urn:microsoft.com/office/officeart/2005/8/layout/lProcess2"/>
    <dgm:cxn modelId="{B88337D3-7BDE-44A6-BC3C-15A8431185C4}" type="presParOf" srcId="{4C49F53B-4FE3-4D4B-AB02-DA8BB26F39ED}" destId="{62685B15-24EC-4DD8-94B6-AA547D850F92}" srcOrd="1" destOrd="0" presId="urn:microsoft.com/office/officeart/2005/8/layout/lProcess2"/>
    <dgm:cxn modelId="{6BDBBF2E-2B17-4943-B867-448FA0108826}" type="presParOf" srcId="{4C49F53B-4FE3-4D4B-AB02-DA8BB26F39ED}" destId="{61ADE1ED-7A4A-4C74-9D62-8BEE8F359FD0}" srcOrd="2" destOrd="0" presId="urn:microsoft.com/office/officeart/2005/8/layout/lProcess2"/>
    <dgm:cxn modelId="{67C0722A-9950-468D-B4D2-5CC0134221CE}" type="presParOf" srcId="{61ADE1ED-7A4A-4C74-9D62-8BEE8F359FD0}" destId="{F2E71E01-B4CD-426C-95BE-8C792F2EDDC6}" srcOrd="0" destOrd="0" presId="urn:microsoft.com/office/officeart/2005/8/layout/lProcess2"/>
    <dgm:cxn modelId="{46E964CC-1833-4775-B27D-E4B8FB85B637}" type="presParOf" srcId="{F2E71E01-B4CD-426C-95BE-8C792F2EDDC6}" destId="{82C6BF00-1455-425A-B25E-C8BD8BA0F933}" srcOrd="0" destOrd="0" presId="urn:microsoft.com/office/officeart/2005/8/layout/lProcess2"/>
    <dgm:cxn modelId="{B1A2F90F-54B7-437B-A3BF-34285E47C343}" type="presParOf" srcId="{2CB13DF3-8FB9-45DD-82C8-61CEB33F4A30}" destId="{B0B7CA3D-8494-463A-B2FE-6B9897C66D88}" srcOrd="5" destOrd="0" presId="urn:microsoft.com/office/officeart/2005/8/layout/lProcess2"/>
    <dgm:cxn modelId="{0E234518-AECC-41B7-AD90-BD796211E6EA}" type="presParOf" srcId="{2CB13DF3-8FB9-45DD-82C8-61CEB33F4A30}" destId="{A6019D8A-88A8-4FD6-8A30-DA7FF7EAEEC2}" srcOrd="6" destOrd="0" presId="urn:microsoft.com/office/officeart/2005/8/layout/lProcess2"/>
    <dgm:cxn modelId="{02ED8AC4-D542-4405-82E4-3A17F21BF370}" type="presParOf" srcId="{A6019D8A-88A8-4FD6-8A30-DA7FF7EAEEC2}" destId="{3B223BB6-F3A9-490B-AD42-7D955134AD83}" srcOrd="0" destOrd="0" presId="urn:microsoft.com/office/officeart/2005/8/layout/lProcess2"/>
    <dgm:cxn modelId="{90FDEF8A-C093-44CE-AD7A-237AE202D46F}" type="presParOf" srcId="{A6019D8A-88A8-4FD6-8A30-DA7FF7EAEEC2}" destId="{FBB33A82-5E0D-4775-A98A-B4E384DCA92F}" srcOrd="1" destOrd="0" presId="urn:microsoft.com/office/officeart/2005/8/layout/lProcess2"/>
    <dgm:cxn modelId="{4404C03A-2AD8-4F58-93E0-51AF4868A4EA}" type="presParOf" srcId="{A6019D8A-88A8-4FD6-8A30-DA7FF7EAEEC2}" destId="{6F1983C9-E43F-455C-B490-72F259D95C94}" srcOrd="2" destOrd="0" presId="urn:microsoft.com/office/officeart/2005/8/layout/lProcess2"/>
    <dgm:cxn modelId="{93214A97-9DC4-4AA5-B09A-112E344F0938}" type="presParOf" srcId="{6F1983C9-E43F-455C-B490-72F259D95C94}" destId="{177D0F9A-C83F-42B7-80B8-716D706E627A}" srcOrd="0" destOrd="0" presId="urn:microsoft.com/office/officeart/2005/8/layout/lProcess2"/>
    <dgm:cxn modelId="{E3D9D360-2D8E-4A06-8F5B-B551606F8FE6}" type="presParOf" srcId="{177D0F9A-C83F-42B7-80B8-716D706E627A}" destId="{FFC6CA89-EF95-4F5E-8593-FF8CF2C5ECF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4049E4-AD09-4EB3-B231-4C4F5E605E4F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F53CC73-7EA1-4088-B31E-C7213595FC6E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cómputo</a:t>
          </a:r>
        </a:p>
      </dgm:t>
    </dgm:pt>
    <dgm:pt modelId="{6C23ECD5-4EFC-4A61-9D7F-BC1AB6174E3F}" type="parTrans" cxnId="{1878AB9F-9859-4CD0-93D9-9BC52417F627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5F98D-88EB-481C-B8AD-59ECDFDCF776}" type="sibTrans" cxnId="{1878AB9F-9859-4CD0-93D9-9BC52417F627}">
      <dgm:prSet custT="1"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CEF0A-84C2-43A4-BA98-981437F8D8BD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 a internet </a:t>
          </a:r>
        </a:p>
      </dgm:t>
    </dgm:pt>
    <dgm:pt modelId="{612C7086-8D01-4414-9221-FBC2FE54AAE1}" type="parTrans" cxnId="{ECEB50F3-5928-46DD-BB22-3A155446D715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4218F-84C5-4BEA-8199-BDBDDE4C2BD3}" type="sibTrans" cxnId="{ECEB50F3-5928-46DD-BB22-3A155446D715}">
      <dgm:prSet custT="1"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D5E24-0E4B-4E35-AC7E-9AF7CA661284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Usuario y contraseña</a:t>
          </a:r>
        </a:p>
      </dgm:t>
    </dgm:pt>
    <dgm:pt modelId="{28BCEB9E-D58B-4989-9AB1-CEA284B2600D}" type="parTrans" cxnId="{BFF29AF9-698A-424D-805C-F4981A916B46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FCD4E-3FA7-4E06-A6BF-60A80EA2FD22}" type="sibTrans" cxnId="{BFF29AF9-698A-424D-805C-F4981A916B46}">
      <dgm:prSet custT="1"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3896D-6C1F-44F8-BCCF-EE57649F364A}">
      <dgm:prSet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Conocimientos básicos de excel</a:t>
          </a:r>
        </a:p>
      </dgm:t>
    </dgm:pt>
    <dgm:pt modelId="{CDC8BC8B-0E3E-4B49-A510-9D55509188F8}" type="parTrans" cxnId="{77171547-B0FA-4268-8007-74C92306B0EE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8747-FFFD-4B71-B16B-60D975B9A906}" type="sibTrans" cxnId="{77171547-B0FA-4268-8007-74C92306B0EE}">
      <dgm:prSet custT="1"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536FB-FAE2-4EE3-B6BB-0F6EDE041799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Lineamientos </a:t>
          </a:r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técnicos generales </a:t>
          </a:r>
        </a:p>
      </dgm:t>
    </dgm:pt>
    <dgm:pt modelId="{18BA4950-C452-4693-A061-D379D621978A}" type="parTrans" cxnId="{A542AA33-A9D1-47B0-BCEA-AA630A859698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22F2F-7AB0-4229-9E71-E755ED11C0D2}" type="sibTrans" cxnId="{A542AA33-A9D1-47B0-BCEA-AA630A859698}">
      <dgm:prSet custT="1"/>
      <dgm:spPr/>
      <dgm:t>
        <a:bodyPr/>
        <a:lstStyle/>
        <a:p>
          <a:endParaRPr lang="es-MX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E366F-B9C8-4E93-9593-2795AD6E64A3}" type="pres">
      <dgm:prSet presAssocID="{534049E4-AD09-4EB3-B231-4C4F5E605E4F}" presName="cycle" presStyleCnt="0">
        <dgm:presLayoutVars>
          <dgm:dir/>
          <dgm:resizeHandles val="exact"/>
        </dgm:presLayoutVars>
      </dgm:prSet>
      <dgm:spPr/>
    </dgm:pt>
    <dgm:pt modelId="{4BFE9A52-BE81-4E4B-9A23-26FFF2675E6A}" type="pres">
      <dgm:prSet presAssocID="{CF53CC73-7EA1-4088-B31E-C7213595FC6E}" presName="arrow" presStyleLbl="node1" presStyleIdx="0" presStyleCnt="5">
        <dgm:presLayoutVars>
          <dgm:bulletEnabled val="1"/>
        </dgm:presLayoutVars>
      </dgm:prSet>
      <dgm:spPr/>
    </dgm:pt>
    <dgm:pt modelId="{D4241984-CC0B-4ECF-86E9-550B8CC85D70}" type="pres">
      <dgm:prSet presAssocID="{138CEF0A-84C2-43A4-BA98-981437F8D8BD}" presName="arrow" presStyleLbl="node1" presStyleIdx="1" presStyleCnt="5">
        <dgm:presLayoutVars>
          <dgm:bulletEnabled val="1"/>
        </dgm:presLayoutVars>
      </dgm:prSet>
      <dgm:spPr/>
    </dgm:pt>
    <dgm:pt modelId="{8C2714AC-C3DB-4696-8B4B-EFE8E36115F8}" type="pres">
      <dgm:prSet presAssocID="{AFCD5E24-0E4B-4E35-AC7E-9AF7CA661284}" presName="arrow" presStyleLbl="node1" presStyleIdx="2" presStyleCnt="5">
        <dgm:presLayoutVars>
          <dgm:bulletEnabled val="1"/>
        </dgm:presLayoutVars>
      </dgm:prSet>
      <dgm:spPr/>
    </dgm:pt>
    <dgm:pt modelId="{E712F703-087B-43B8-82C3-FE9DADE13AF2}" type="pres">
      <dgm:prSet presAssocID="{279536FB-FAE2-4EE3-B6BB-0F6EDE041799}" presName="arrow" presStyleLbl="node1" presStyleIdx="3" presStyleCnt="5">
        <dgm:presLayoutVars>
          <dgm:bulletEnabled val="1"/>
        </dgm:presLayoutVars>
      </dgm:prSet>
      <dgm:spPr/>
    </dgm:pt>
    <dgm:pt modelId="{332A81E1-7064-4047-B287-5F2ED7885D18}" type="pres">
      <dgm:prSet presAssocID="{7C63896D-6C1F-44F8-BCCF-EE57649F364A}" presName="arrow" presStyleLbl="node1" presStyleIdx="4" presStyleCnt="5">
        <dgm:presLayoutVars>
          <dgm:bulletEnabled val="1"/>
        </dgm:presLayoutVars>
      </dgm:prSet>
      <dgm:spPr/>
    </dgm:pt>
  </dgm:ptLst>
  <dgm:cxnLst>
    <dgm:cxn modelId="{014ACA21-39F6-4D42-AAD9-21CAC45DF407}" type="presOf" srcId="{534049E4-AD09-4EB3-B231-4C4F5E605E4F}" destId="{72AE366F-B9C8-4E93-9593-2795AD6E64A3}" srcOrd="0" destOrd="0" presId="urn:microsoft.com/office/officeart/2005/8/layout/arrow1"/>
    <dgm:cxn modelId="{ECB7962A-FED2-4F92-AF87-F9C7A8255A32}" type="presOf" srcId="{7C63896D-6C1F-44F8-BCCF-EE57649F364A}" destId="{332A81E1-7064-4047-B287-5F2ED7885D18}" srcOrd="0" destOrd="0" presId="urn:microsoft.com/office/officeart/2005/8/layout/arrow1"/>
    <dgm:cxn modelId="{B06C652F-AB47-48F0-9988-E1B1B3AA4903}" type="presOf" srcId="{279536FB-FAE2-4EE3-B6BB-0F6EDE041799}" destId="{E712F703-087B-43B8-82C3-FE9DADE13AF2}" srcOrd="0" destOrd="0" presId="urn:microsoft.com/office/officeart/2005/8/layout/arrow1"/>
    <dgm:cxn modelId="{B3AE6A32-A614-4CFA-811F-0B7389CCAE76}" type="presOf" srcId="{AFCD5E24-0E4B-4E35-AC7E-9AF7CA661284}" destId="{8C2714AC-C3DB-4696-8B4B-EFE8E36115F8}" srcOrd="0" destOrd="0" presId="urn:microsoft.com/office/officeart/2005/8/layout/arrow1"/>
    <dgm:cxn modelId="{A542AA33-A9D1-47B0-BCEA-AA630A859698}" srcId="{534049E4-AD09-4EB3-B231-4C4F5E605E4F}" destId="{279536FB-FAE2-4EE3-B6BB-0F6EDE041799}" srcOrd="3" destOrd="0" parTransId="{18BA4950-C452-4693-A061-D379D621978A}" sibTransId="{6FE22F2F-7AB0-4229-9E71-E755ED11C0D2}"/>
    <dgm:cxn modelId="{77171547-B0FA-4268-8007-74C92306B0EE}" srcId="{534049E4-AD09-4EB3-B231-4C4F5E605E4F}" destId="{7C63896D-6C1F-44F8-BCCF-EE57649F364A}" srcOrd="4" destOrd="0" parTransId="{CDC8BC8B-0E3E-4B49-A510-9D55509188F8}" sibTransId="{AAFF8747-FFFD-4B71-B16B-60D975B9A906}"/>
    <dgm:cxn modelId="{C0393D6B-C232-4878-B85A-59E660176F7A}" type="presOf" srcId="{138CEF0A-84C2-43A4-BA98-981437F8D8BD}" destId="{D4241984-CC0B-4ECF-86E9-550B8CC85D70}" srcOrd="0" destOrd="0" presId="urn:microsoft.com/office/officeart/2005/8/layout/arrow1"/>
    <dgm:cxn modelId="{1878AB9F-9859-4CD0-93D9-9BC52417F627}" srcId="{534049E4-AD09-4EB3-B231-4C4F5E605E4F}" destId="{CF53CC73-7EA1-4088-B31E-C7213595FC6E}" srcOrd="0" destOrd="0" parTransId="{6C23ECD5-4EFC-4A61-9D7F-BC1AB6174E3F}" sibTransId="{9205F98D-88EB-481C-B8AD-59ECDFDCF776}"/>
    <dgm:cxn modelId="{F9AB10AD-0118-485C-8A22-DE81CD70AE17}" type="presOf" srcId="{CF53CC73-7EA1-4088-B31E-C7213595FC6E}" destId="{4BFE9A52-BE81-4E4B-9A23-26FFF2675E6A}" srcOrd="0" destOrd="0" presId="urn:microsoft.com/office/officeart/2005/8/layout/arrow1"/>
    <dgm:cxn modelId="{ECEB50F3-5928-46DD-BB22-3A155446D715}" srcId="{534049E4-AD09-4EB3-B231-4C4F5E605E4F}" destId="{138CEF0A-84C2-43A4-BA98-981437F8D8BD}" srcOrd="1" destOrd="0" parTransId="{612C7086-8D01-4414-9221-FBC2FE54AAE1}" sibTransId="{5104218F-84C5-4BEA-8199-BDBDDE4C2BD3}"/>
    <dgm:cxn modelId="{BFF29AF9-698A-424D-805C-F4981A916B46}" srcId="{534049E4-AD09-4EB3-B231-4C4F5E605E4F}" destId="{AFCD5E24-0E4B-4E35-AC7E-9AF7CA661284}" srcOrd="2" destOrd="0" parTransId="{28BCEB9E-D58B-4989-9AB1-CEA284B2600D}" sibTransId="{027FCD4E-3FA7-4E06-A6BF-60A80EA2FD22}"/>
    <dgm:cxn modelId="{B08A0F4F-AB9F-4296-9BCF-A947AAAC6CC4}" type="presParOf" srcId="{72AE366F-B9C8-4E93-9593-2795AD6E64A3}" destId="{4BFE9A52-BE81-4E4B-9A23-26FFF2675E6A}" srcOrd="0" destOrd="0" presId="urn:microsoft.com/office/officeart/2005/8/layout/arrow1"/>
    <dgm:cxn modelId="{BA9EF50D-4E9B-4C7B-8234-496A7163D55D}" type="presParOf" srcId="{72AE366F-B9C8-4E93-9593-2795AD6E64A3}" destId="{D4241984-CC0B-4ECF-86E9-550B8CC85D70}" srcOrd="1" destOrd="0" presId="urn:microsoft.com/office/officeart/2005/8/layout/arrow1"/>
    <dgm:cxn modelId="{749CB2FD-DCC0-4135-B4BB-FCB69AB38D86}" type="presParOf" srcId="{72AE366F-B9C8-4E93-9593-2795AD6E64A3}" destId="{8C2714AC-C3DB-4696-8B4B-EFE8E36115F8}" srcOrd="2" destOrd="0" presId="urn:microsoft.com/office/officeart/2005/8/layout/arrow1"/>
    <dgm:cxn modelId="{0501B563-F980-40E2-B5F0-4D1C225DE7BF}" type="presParOf" srcId="{72AE366F-B9C8-4E93-9593-2795AD6E64A3}" destId="{E712F703-087B-43B8-82C3-FE9DADE13AF2}" srcOrd="3" destOrd="0" presId="urn:microsoft.com/office/officeart/2005/8/layout/arrow1"/>
    <dgm:cxn modelId="{91010B18-66FA-49CA-8AAF-E5179D7FD0F0}" type="presParOf" srcId="{72AE366F-B9C8-4E93-9593-2795AD6E64A3}" destId="{332A81E1-7064-4047-B287-5F2ED7885D18}" srcOrd="4" destOrd="0" presId="urn:microsoft.com/office/officeart/2005/8/layout/arrow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710A3E-9738-4023-A850-AA4802FEE174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1" csCatId="colorful" phldr="1"/>
      <dgm:spPr/>
    </dgm:pt>
    <dgm:pt modelId="{519BB7A5-E228-43FB-982C-D9B8490246E4}">
      <dgm:prSet phldrT="[Texto]" custT="1"/>
      <dgm:spPr>
        <a:solidFill>
          <a:srgbClr val="CC0066"/>
        </a:solidFill>
      </dgm:spPr>
      <dgm:t>
        <a:bodyPr/>
        <a:lstStyle/>
        <a:p>
          <a:pPr rtl="0"/>
          <a:r>
            <a:rPr lang="es-MX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UT-</a:t>
          </a:r>
        </a:p>
        <a:p>
          <a:pPr rtl="0"/>
          <a:r>
            <a:rPr lang="es-MX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Administrador a nivel Sujeto obligado</a:t>
          </a:r>
          <a:endParaRPr lang="en-US" sz="3000" b="0" dirty="0">
            <a:solidFill>
              <a:schemeClr val="bg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800CC6B4-0FB6-4A00-9DAF-7A7822CF85A5}" type="parTrans" cxnId="{E6482FF5-35C9-4B25-B827-02351DB1D1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013F8-DFB7-46C6-9696-CCD6A983DECA}" type="sibTrans" cxnId="{E6482FF5-35C9-4B25-B827-02351DB1D1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7048C-68F6-4DCF-9239-54DD4D8057BF}">
      <dgm:prSet phldrT="[Texto]" custT="1"/>
      <dgm:spPr>
        <a:solidFill>
          <a:srgbClr val="00006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es-MX" sz="1800" b="0" i="0" u="none" strike="noStrike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Usuarios- Áreas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es-MX" sz="1800" b="0" i="0" u="none" strike="noStrike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administrativas-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es-MX" sz="1800" b="0" i="0" u="none" strike="noStrike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Responsables de: publicar, actualizar, validar información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0" lang="es-MX" sz="1800" b="0" i="0" u="none" strike="noStrike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 * Alta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* Cambio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* Baja</a:t>
          </a:r>
        </a:p>
      </dgm:t>
    </dgm:pt>
    <dgm:pt modelId="{C3FF2090-A04E-4AB6-8E95-830DF68A5F05}" type="parTrans" cxnId="{382BF9F6-8E2A-4375-A56A-395F6C18CC9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D9232-1DBA-45F9-9E8B-4B9E5CD8E184}" type="sibTrans" cxnId="{382BF9F6-8E2A-4375-A56A-395F6C18CC9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A3FF1-194C-4074-AEF2-68F2DDF579F9}" type="pres">
      <dgm:prSet presAssocID="{CE710A3E-9738-4023-A850-AA4802FEE174}" presName="linearFlow" presStyleCnt="0">
        <dgm:presLayoutVars>
          <dgm:dir/>
          <dgm:resizeHandles val="exact"/>
        </dgm:presLayoutVars>
      </dgm:prSet>
      <dgm:spPr/>
    </dgm:pt>
    <dgm:pt modelId="{5710290C-38CF-480A-98FC-0E2B6FF4E222}" type="pres">
      <dgm:prSet presAssocID="{519BB7A5-E228-43FB-982C-D9B8490246E4}" presName="comp" presStyleCnt="0"/>
      <dgm:spPr/>
    </dgm:pt>
    <dgm:pt modelId="{070CB438-1FD5-4C22-88E3-5CED9C9C376F}" type="pres">
      <dgm:prSet presAssocID="{519BB7A5-E228-43FB-982C-D9B8490246E4}" presName="rect2" presStyleLbl="node1" presStyleIdx="0" presStyleCnt="2">
        <dgm:presLayoutVars>
          <dgm:bulletEnabled val="1"/>
        </dgm:presLayoutVars>
      </dgm:prSet>
      <dgm:spPr/>
    </dgm:pt>
    <dgm:pt modelId="{C3C2188E-8034-45D9-8FEA-5712AFC660D3}" type="pres">
      <dgm:prSet presAssocID="{519BB7A5-E228-43FB-982C-D9B8490246E4}" presName="rect1" presStyleLbl="ln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373BE79B-B7CA-4C53-8675-38304E165EA4}" type="pres">
      <dgm:prSet presAssocID="{F5E013F8-DFB7-46C6-9696-CCD6A983DECA}" presName="sibTrans" presStyleCnt="0"/>
      <dgm:spPr/>
    </dgm:pt>
    <dgm:pt modelId="{935812B1-E667-4146-AA82-683FBFF47F02}" type="pres">
      <dgm:prSet presAssocID="{6667048C-68F6-4DCF-9239-54DD4D8057BF}" presName="comp" presStyleCnt="0"/>
      <dgm:spPr/>
    </dgm:pt>
    <dgm:pt modelId="{303143C0-4B69-46B0-AB6C-07C0264DD10C}" type="pres">
      <dgm:prSet presAssocID="{6667048C-68F6-4DCF-9239-54DD4D8057BF}" presName="rect2" presStyleLbl="node1" presStyleIdx="1" presStyleCnt="2">
        <dgm:presLayoutVars>
          <dgm:bulletEnabled val="1"/>
        </dgm:presLayoutVars>
      </dgm:prSet>
      <dgm:spPr/>
    </dgm:pt>
    <dgm:pt modelId="{8A88DCFD-0A1F-4212-A7EA-04BF3BABF074}" type="pres">
      <dgm:prSet presAssocID="{6667048C-68F6-4DCF-9239-54DD4D8057BF}" presName="rect1" presStyleLbl="ln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</dgm:ptLst>
  <dgm:cxnLst>
    <dgm:cxn modelId="{A4923D1C-F2C1-4504-AB8F-67AC2B75AE4D}" type="presOf" srcId="{519BB7A5-E228-43FB-982C-D9B8490246E4}" destId="{070CB438-1FD5-4C22-88E3-5CED9C9C376F}" srcOrd="0" destOrd="0" presId="urn:microsoft.com/office/officeart/2008/layout/AlternatingPictureBlocks"/>
    <dgm:cxn modelId="{B91CF4B0-6132-4620-BA2A-C8E54D8F932C}" type="presOf" srcId="{6667048C-68F6-4DCF-9239-54DD4D8057BF}" destId="{303143C0-4B69-46B0-AB6C-07C0264DD10C}" srcOrd="0" destOrd="0" presId="urn:microsoft.com/office/officeart/2008/layout/AlternatingPictureBlocks"/>
    <dgm:cxn modelId="{F47B40D5-D1CF-40B0-BEE0-8EE208E6FD93}" type="presOf" srcId="{CE710A3E-9738-4023-A850-AA4802FEE174}" destId="{D18A3FF1-194C-4074-AEF2-68F2DDF579F9}" srcOrd="0" destOrd="0" presId="urn:microsoft.com/office/officeart/2008/layout/AlternatingPictureBlocks"/>
    <dgm:cxn modelId="{E6482FF5-35C9-4B25-B827-02351DB1D103}" srcId="{CE710A3E-9738-4023-A850-AA4802FEE174}" destId="{519BB7A5-E228-43FB-982C-D9B8490246E4}" srcOrd="0" destOrd="0" parTransId="{800CC6B4-0FB6-4A00-9DAF-7A7822CF85A5}" sibTransId="{F5E013F8-DFB7-46C6-9696-CCD6A983DECA}"/>
    <dgm:cxn modelId="{382BF9F6-8E2A-4375-A56A-395F6C18CC9F}" srcId="{CE710A3E-9738-4023-A850-AA4802FEE174}" destId="{6667048C-68F6-4DCF-9239-54DD4D8057BF}" srcOrd="1" destOrd="0" parTransId="{C3FF2090-A04E-4AB6-8E95-830DF68A5F05}" sibTransId="{8C4D9232-1DBA-45F9-9E8B-4B9E5CD8E184}"/>
    <dgm:cxn modelId="{1FE85610-23C9-4B7B-B968-EA5DD426A95D}" type="presParOf" srcId="{D18A3FF1-194C-4074-AEF2-68F2DDF579F9}" destId="{5710290C-38CF-480A-98FC-0E2B6FF4E222}" srcOrd="0" destOrd="0" presId="urn:microsoft.com/office/officeart/2008/layout/AlternatingPictureBlocks"/>
    <dgm:cxn modelId="{591F8D0E-F8EA-4EFD-8D65-E357FB8E09C5}" type="presParOf" srcId="{5710290C-38CF-480A-98FC-0E2B6FF4E222}" destId="{070CB438-1FD5-4C22-88E3-5CED9C9C376F}" srcOrd="0" destOrd="0" presId="urn:microsoft.com/office/officeart/2008/layout/AlternatingPictureBlocks"/>
    <dgm:cxn modelId="{B50BE0A3-2424-453E-932F-C23BE79E61ED}" type="presParOf" srcId="{5710290C-38CF-480A-98FC-0E2B6FF4E222}" destId="{C3C2188E-8034-45D9-8FEA-5712AFC660D3}" srcOrd="1" destOrd="0" presId="urn:microsoft.com/office/officeart/2008/layout/AlternatingPictureBlocks"/>
    <dgm:cxn modelId="{72412349-6FD6-4B04-9FE7-09A4619C8916}" type="presParOf" srcId="{D18A3FF1-194C-4074-AEF2-68F2DDF579F9}" destId="{373BE79B-B7CA-4C53-8675-38304E165EA4}" srcOrd="1" destOrd="0" presId="urn:microsoft.com/office/officeart/2008/layout/AlternatingPictureBlocks"/>
    <dgm:cxn modelId="{AE15D635-8283-4162-BFE8-3267591D7C7E}" type="presParOf" srcId="{D18A3FF1-194C-4074-AEF2-68F2DDF579F9}" destId="{935812B1-E667-4146-AA82-683FBFF47F02}" srcOrd="2" destOrd="0" presId="urn:microsoft.com/office/officeart/2008/layout/AlternatingPictureBlocks"/>
    <dgm:cxn modelId="{63AA0DEE-8F6D-4A49-8F25-0CA5B0517F87}" type="presParOf" srcId="{935812B1-E667-4146-AA82-683FBFF47F02}" destId="{303143C0-4B69-46B0-AB6C-07C0264DD10C}" srcOrd="0" destOrd="0" presId="urn:microsoft.com/office/officeart/2008/layout/AlternatingPictureBlocks"/>
    <dgm:cxn modelId="{B08C2622-7199-4C9C-97B3-4590B9658ECA}" type="presParOf" srcId="{935812B1-E667-4146-AA82-683FBFF47F02}" destId="{8A88DCFD-0A1F-4212-A7EA-04BF3BABF07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4B28BB-9F39-4FE5-AC69-87AF57551C49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910DDB09-8BA0-4CFB-B161-FE3081E0714C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Áreas administrativas del Sujeto obligado debe: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FF301-2430-4566-8560-9DFA93109EBF}" type="parTrans" cxnId="{15C6BB12-B274-4678-91D5-3060DE8BF48B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6C5B7-2BEF-461F-9713-4587DCCF8C26}" type="sibTrans" cxnId="{15C6BB12-B274-4678-91D5-3060DE8BF48B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ADE80-D69A-4E68-B9ED-3D36AB062F13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Publicar. 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Actualizar y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Validad 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08D4B-1A50-4C0A-8C5A-67A6C40944E3}" type="parTrans" cxnId="{73852039-EC6A-4853-AAB1-475D1ABBE4A4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3C798-BB91-42B4-93D8-32C342189A77}" type="sibTrans" cxnId="{73852039-EC6A-4853-AAB1-475D1ABBE4A4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471E7-CB2A-482A-837B-EF1F4535D763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En el Sistema de Portales de Obligaciones de Transparencia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D0AC4-0C66-42F3-98C0-717A9674F950}" type="parTrans" cxnId="{5FE50144-83D2-4772-9675-CD4789A34048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8CA0A-E38D-4101-A516-9BBE05491798}" type="sibTrans" cxnId="{5FE50144-83D2-4772-9675-CD4789A34048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FDF27-1BBD-450A-9AB6-F5C09E836B85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La información que se da de baja, no se elimina de los archivos del Sujeto obligado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2C4E5-A7AA-44FA-8BD1-0C631F25AE0D}" type="parTrans" cxnId="{C33F1947-8067-4F33-9435-9E4878A51D0D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953D7-2902-43C5-B0CD-26B6B69EE08F}" type="sibTrans" cxnId="{C33F1947-8067-4F33-9435-9E4878A51D0D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4ADC9-EB3D-4ECC-BC51-E05D7A3AE13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Plazos de Conservación de registros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A55B2-73B9-4116-B5B1-28D8E45DE539}" type="parTrans" cxnId="{6BD8846C-E36E-4518-A9AC-C4D2F066B5D1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F5628-1890-4E75-8D34-EF66A4C20707}" type="sibTrans" cxnId="{6BD8846C-E36E-4518-A9AC-C4D2F066B5D1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98E39-B82C-41C9-AF00-653AB4759BA6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De acuerdo a lo establecido en la Tabla actualización y conservación de la información integrada en los LTG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333A8-904A-4F52-B156-38B2E4A15CA3}" type="parTrans" cxnId="{E927E9F2-9E15-4950-86A1-98057A7CD641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FE27B-9542-446C-9A23-566C6D617636}" type="sibTrans" cxnId="{E927E9F2-9E15-4950-86A1-98057A7CD641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25A9C-6A1E-4654-8021-C5B44AFBC2F7}">
      <dgm:prSet custT="1"/>
      <dgm:spPr>
        <a:solidFill>
          <a:srgbClr val="FF9933"/>
        </a:solidFill>
      </dgm:spPr>
      <dgm:t>
        <a:bodyPr/>
        <a:lstStyle/>
        <a:p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CADIDO, debe indicar la conservación de los documentos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B8332-2CD8-4651-A431-1535EEF81B00}" type="parTrans" cxnId="{A068E90D-683F-4A2B-9297-5F34EDBC4576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20843-A677-42E5-BC73-D699D4D55FE4}" type="sibTrans" cxnId="{A068E90D-683F-4A2B-9297-5F34EDBC4576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490F0-4F86-409F-AE54-D019F208E97B}">
      <dgm:prSet phldrT="[Texto]" custT="1"/>
      <dgm:spPr>
        <a:solidFill>
          <a:srgbClr val="333399"/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administración de los expedientes y/o documentos será conforme al CGCA</a:t>
          </a:r>
          <a:endParaRPr lang="es-MX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3AE88-319C-4C97-8A54-31941B86A373}" type="parTrans" cxnId="{0B5C7FE0-5449-4CA3-84E7-5D63A9AE411B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6D602-E9AD-44BB-B412-73FB8A1F6978}" type="sibTrans" cxnId="{0B5C7FE0-5449-4CA3-84E7-5D63A9AE411B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FA5E9-81D7-4A95-BB43-F91956DF2B97}">
      <dgm:prSet phldrT="[Texto]"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Conservar el expediente electrónico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FF52A-760E-4BA1-A0E3-086306564E80}" type="parTrans" cxnId="{FF7B9082-454F-4419-B7B4-AD402C0ECE39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340AA-83E5-4413-B4FB-F72F725D9E80}" type="sibTrans" cxnId="{FF7B9082-454F-4419-B7B4-AD402C0ECE39}">
      <dgm:prSet custT="1"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5C2C2-ECAA-43E5-86B6-8D031351A4BC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Información de sus obligaciones de transparencia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DD334-B904-43D7-BAA8-F90CF30B41D0}" type="parTrans" cxnId="{66C51A5E-B700-487F-A6B4-F4AC7D8E5512}">
      <dgm:prSet/>
      <dgm:spPr/>
      <dgm:t>
        <a:bodyPr/>
        <a:lstStyle/>
        <a:p>
          <a:endParaRPr lang="es-MX"/>
        </a:p>
      </dgm:t>
    </dgm:pt>
    <dgm:pt modelId="{387C5AF1-DC89-4C9B-A711-479D719E515B}" type="sibTrans" cxnId="{66C51A5E-B700-487F-A6B4-F4AC7D8E5512}">
      <dgm:prSet/>
      <dgm:spPr/>
      <dgm:t>
        <a:bodyPr/>
        <a:lstStyle/>
        <a:p>
          <a:endParaRPr lang="es-MX"/>
        </a:p>
      </dgm:t>
    </dgm:pt>
    <dgm:pt modelId="{99C26F90-6851-4E3A-ADBE-D1E6E0385F3C}" type="pres">
      <dgm:prSet presAssocID="{D94B28BB-9F39-4FE5-AC69-87AF57551C49}" presName="diagram" presStyleCnt="0">
        <dgm:presLayoutVars>
          <dgm:dir/>
          <dgm:resizeHandles val="exact"/>
        </dgm:presLayoutVars>
      </dgm:prSet>
      <dgm:spPr/>
    </dgm:pt>
    <dgm:pt modelId="{E0213632-73E2-4C80-A265-5998711DC3CA}" type="pres">
      <dgm:prSet presAssocID="{910DDB09-8BA0-4CFB-B161-FE3081E0714C}" presName="node" presStyleLbl="node1" presStyleIdx="0" presStyleCnt="10">
        <dgm:presLayoutVars>
          <dgm:bulletEnabled val="1"/>
        </dgm:presLayoutVars>
      </dgm:prSet>
      <dgm:spPr/>
    </dgm:pt>
    <dgm:pt modelId="{C6906D7D-22DD-47A8-A954-0DB5C5C81864}" type="pres">
      <dgm:prSet presAssocID="{6496C5B7-2BEF-461F-9713-4587DCCF8C26}" presName="sibTrans" presStyleLbl="sibTrans2D1" presStyleIdx="0" presStyleCnt="9"/>
      <dgm:spPr/>
    </dgm:pt>
    <dgm:pt modelId="{8D4B6DA9-D5D8-4633-B709-685DD8C476FD}" type="pres">
      <dgm:prSet presAssocID="{6496C5B7-2BEF-461F-9713-4587DCCF8C26}" presName="connectorText" presStyleLbl="sibTrans2D1" presStyleIdx="0" presStyleCnt="9"/>
      <dgm:spPr/>
    </dgm:pt>
    <dgm:pt modelId="{7DB96078-CFDF-4251-81CA-45C704D90201}" type="pres">
      <dgm:prSet presAssocID="{2BDADE80-D69A-4E68-B9ED-3D36AB062F13}" presName="node" presStyleLbl="node1" presStyleIdx="1" presStyleCnt="10">
        <dgm:presLayoutVars>
          <dgm:bulletEnabled val="1"/>
        </dgm:presLayoutVars>
      </dgm:prSet>
      <dgm:spPr/>
    </dgm:pt>
    <dgm:pt modelId="{553F43AA-AA02-421B-832C-50AC14313E6E}" type="pres">
      <dgm:prSet presAssocID="{57A3C798-BB91-42B4-93D8-32C342189A77}" presName="sibTrans" presStyleLbl="sibTrans2D1" presStyleIdx="1" presStyleCnt="9"/>
      <dgm:spPr/>
    </dgm:pt>
    <dgm:pt modelId="{65928DF6-4C7C-453C-803A-F0F1284A3839}" type="pres">
      <dgm:prSet presAssocID="{57A3C798-BB91-42B4-93D8-32C342189A77}" presName="connectorText" presStyleLbl="sibTrans2D1" presStyleIdx="1" presStyleCnt="9"/>
      <dgm:spPr/>
    </dgm:pt>
    <dgm:pt modelId="{183E7B53-6F41-4A50-BD7F-4EF44AAB64B7}" type="pres">
      <dgm:prSet presAssocID="{046471E7-CB2A-482A-837B-EF1F4535D763}" presName="node" presStyleLbl="node1" presStyleIdx="2" presStyleCnt="10">
        <dgm:presLayoutVars>
          <dgm:bulletEnabled val="1"/>
        </dgm:presLayoutVars>
      </dgm:prSet>
      <dgm:spPr/>
    </dgm:pt>
    <dgm:pt modelId="{D1C4FED8-44C2-4465-866C-E0D2B8FBEE54}" type="pres">
      <dgm:prSet presAssocID="{6C88CA0A-E38D-4101-A516-9BBE05491798}" presName="sibTrans" presStyleLbl="sibTrans2D1" presStyleIdx="2" presStyleCnt="9"/>
      <dgm:spPr/>
    </dgm:pt>
    <dgm:pt modelId="{753A6B09-59D9-446D-BEF8-5ABEA0E11600}" type="pres">
      <dgm:prSet presAssocID="{6C88CA0A-E38D-4101-A516-9BBE05491798}" presName="connectorText" presStyleLbl="sibTrans2D1" presStyleIdx="2" presStyleCnt="9"/>
      <dgm:spPr/>
    </dgm:pt>
    <dgm:pt modelId="{770E8E2A-92E8-4E4E-A8EA-9AFB19D0C79F}" type="pres">
      <dgm:prSet presAssocID="{4F45C2C2-ECAA-43E5-86B6-8D031351A4BC}" presName="node" presStyleLbl="node1" presStyleIdx="3" presStyleCnt="10">
        <dgm:presLayoutVars>
          <dgm:bulletEnabled val="1"/>
        </dgm:presLayoutVars>
      </dgm:prSet>
      <dgm:spPr/>
    </dgm:pt>
    <dgm:pt modelId="{85D753CD-2E94-4B39-AB88-C6FD58C28E9B}" type="pres">
      <dgm:prSet presAssocID="{387C5AF1-DC89-4C9B-A711-479D719E515B}" presName="sibTrans" presStyleLbl="sibTrans2D1" presStyleIdx="3" presStyleCnt="9"/>
      <dgm:spPr/>
    </dgm:pt>
    <dgm:pt modelId="{1CB5AC40-34AC-4931-915B-160F24ED92D3}" type="pres">
      <dgm:prSet presAssocID="{387C5AF1-DC89-4C9B-A711-479D719E515B}" presName="connectorText" presStyleLbl="sibTrans2D1" presStyleIdx="3" presStyleCnt="9"/>
      <dgm:spPr/>
    </dgm:pt>
    <dgm:pt modelId="{0ABA6B3E-A4E2-4A22-8083-DE6758BD19FF}" type="pres">
      <dgm:prSet presAssocID="{0664ADC9-EB3D-4ECC-BC51-E05D7A3AE13F}" presName="node" presStyleLbl="node1" presStyleIdx="4" presStyleCnt="10">
        <dgm:presLayoutVars>
          <dgm:bulletEnabled val="1"/>
        </dgm:presLayoutVars>
      </dgm:prSet>
      <dgm:spPr/>
    </dgm:pt>
    <dgm:pt modelId="{FD8ADFBB-6076-4DA4-910B-B54DECDBB42F}" type="pres">
      <dgm:prSet presAssocID="{F5EF5628-1890-4E75-8D34-EF66A4C20707}" presName="sibTrans" presStyleLbl="sibTrans2D1" presStyleIdx="4" presStyleCnt="9"/>
      <dgm:spPr/>
    </dgm:pt>
    <dgm:pt modelId="{AC61B85B-2732-4F59-A76F-6B35373A8875}" type="pres">
      <dgm:prSet presAssocID="{F5EF5628-1890-4E75-8D34-EF66A4C20707}" presName="connectorText" presStyleLbl="sibTrans2D1" presStyleIdx="4" presStyleCnt="9"/>
      <dgm:spPr/>
    </dgm:pt>
    <dgm:pt modelId="{2660C766-4046-48F0-9705-5CDA23182659}" type="pres">
      <dgm:prSet presAssocID="{AA698E39-B82C-41C9-AF00-653AB4759BA6}" presName="node" presStyleLbl="node1" presStyleIdx="5" presStyleCnt="10">
        <dgm:presLayoutVars>
          <dgm:bulletEnabled val="1"/>
        </dgm:presLayoutVars>
      </dgm:prSet>
      <dgm:spPr/>
    </dgm:pt>
    <dgm:pt modelId="{BD7DA070-2C1C-48FF-A28B-4178BCB69A11}" type="pres">
      <dgm:prSet presAssocID="{BAFFE27B-9542-446C-9A23-566C6D617636}" presName="sibTrans" presStyleLbl="sibTrans2D1" presStyleIdx="5" presStyleCnt="9"/>
      <dgm:spPr/>
    </dgm:pt>
    <dgm:pt modelId="{AB405424-87EB-4945-9D6C-7034B826CC07}" type="pres">
      <dgm:prSet presAssocID="{BAFFE27B-9542-446C-9A23-566C6D617636}" presName="connectorText" presStyleLbl="sibTrans2D1" presStyleIdx="5" presStyleCnt="9"/>
      <dgm:spPr/>
    </dgm:pt>
    <dgm:pt modelId="{06148D19-B286-4A95-A045-DA54FC47FFAD}" type="pres">
      <dgm:prSet presAssocID="{0EEFDF27-1BBD-450A-9AB6-F5C09E836B85}" presName="node" presStyleLbl="node1" presStyleIdx="6" presStyleCnt="10">
        <dgm:presLayoutVars>
          <dgm:bulletEnabled val="1"/>
        </dgm:presLayoutVars>
      </dgm:prSet>
      <dgm:spPr/>
    </dgm:pt>
    <dgm:pt modelId="{4FC23809-7006-4F88-AE61-C1AC7996410F}" type="pres">
      <dgm:prSet presAssocID="{B9F953D7-2902-43C5-B0CD-26B6B69EE08F}" presName="sibTrans" presStyleLbl="sibTrans2D1" presStyleIdx="6" presStyleCnt="9"/>
      <dgm:spPr/>
    </dgm:pt>
    <dgm:pt modelId="{CA56488E-D662-4E1F-9194-A5FFE8917F86}" type="pres">
      <dgm:prSet presAssocID="{B9F953D7-2902-43C5-B0CD-26B6B69EE08F}" presName="connectorText" presStyleLbl="sibTrans2D1" presStyleIdx="6" presStyleCnt="9"/>
      <dgm:spPr/>
    </dgm:pt>
    <dgm:pt modelId="{CF77E73F-A24B-4072-9111-3E2ED1A47E8C}" type="pres">
      <dgm:prSet presAssocID="{08C490F0-4F86-409F-AE54-D019F208E97B}" presName="node" presStyleLbl="node1" presStyleIdx="7" presStyleCnt="10">
        <dgm:presLayoutVars>
          <dgm:bulletEnabled val="1"/>
        </dgm:presLayoutVars>
      </dgm:prSet>
      <dgm:spPr/>
    </dgm:pt>
    <dgm:pt modelId="{CD61F4B3-EE72-472A-9814-D8B26C9EDB73}" type="pres">
      <dgm:prSet presAssocID="{E606D602-E9AD-44BB-B412-73FB8A1F6978}" presName="sibTrans" presStyleLbl="sibTrans2D1" presStyleIdx="7" presStyleCnt="9"/>
      <dgm:spPr/>
    </dgm:pt>
    <dgm:pt modelId="{F7EFF92E-7237-46EB-9A61-5942DB376DE7}" type="pres">
      <dgm:prSet presAssocID="{E606D602-E9AD-44BB-B412-73FB8A1F6978}" presName="connectorText" presStyleLbl="sibTrans2D1" presStyleIdx="7" presStyleCnt="9"/>
      <dgm:spPr/>
    </dgm:pt>
    <dgm:pt modelId="{8BDB3BDD-4238-47F1-BA84-624B45358A20}" type="pres">
      <dgm:prSet presAssocID="{0CEFA5E9-81D7-4A95-BB43-F91956DF2B97}" presName="node" presStyleLbl="node1" presStyleIdx="8" presStyleCnt="10">
        <dgm:presLayoutVars>
          <dgm:bulletEnabled val="1"/>
        </dgm:presLayoutVars>
      </dgm:prSet>
      <dgm:spPr/>
    </dgm:pt>
    <dgm:pt modelId="{E3246880-66A4-404C-82F2-182CB8E1693E}" type="pres">
      <dgm:prSet presAssocID="{639340AA-83E5-4413-B4FB-F72F725D9E80}" presName="sibTrans" presStyleLbl="sibTrans2D1" presStyleIdx="8" presStyleCnt="9"/>
      <dgm:spPr/>
    </dgm:pt>
    <dgm:pt modelId="{5B33D288-44D5-481F-BEB2-88CD33B79EF3}" type="pres">
      <dgm:prSet presAssocID="{639340AA-83E5-4413-B4FB-F72F725D9E80}" presName="connectorText" presStyleLbl="sibTrans2D1" presStyleIdx="8" presStyleCnt="9"/>
      <dgm:spPr/>
    </dgm:pt>
    <dgm:pt modelId="{9E83F589-5F62-45F2-A81B-6E17E5C685A9}" type="pres">
      <dgm:prSet presAssocID="{FB725A9C-6A1E-4654-8021-C5B44AFBC2F7}" presName="node" presStyleLbl="node1" presStyleIdx="9" presStyleCnt="10">
        <dgm:presLayoutVars>
          <dgm:bulletEnabled val="1"/>
        </dgm:presLayoutVars>
      </dgm:prSet>
      <dgm:spPr/>
    </dgm:pt>
  </dgm:ptLst>
  <dgm:cxnLst>
    <dgm:cxn modelId="{9E6B1D04-94EC-4A9C-9825-8E07DCFE640C}" type="presOf" srcId="{387C5AF1-DC89-4C9B-A711-479D719E515B}" destId="{85D753CD-2E94-4B39-AB88-C6FD58C28E9B}" srcOrd="0" destOrd="0" presId="urn:microsoft.com/office/officeart/2005/8/layout/process5"/>
    <dgm:cxn modelId="{A068E90D-683F-4A2B-9297-5F34EDBC4576}" srcId="{D94B28BB-9F39-4FE5-AC69-87AF57551C49}" destId="{FB725A9C-6A1E-4654-8021-C5B44AFBC2F7}" srcOrd="9" destOrd="0" parTransId="{4DEB8332-2CD8-4651-A431-1535EEF81B00}" sibTransId="{56820843-A677-42E5-BC73-D699D4D55FE4}"/>
    <dgm:cxn modelId="{63BBC811-EBFA-46C0-9C15-A64D415C8D96}" type="presOf" srcId="{6496C5B7-2BEF-461F-9713-4587DCCF8C26}" destId="{8D4B6DA9-D5D8-4633-B709-685DD8C476FD}" srcOrd="1" destOrd="0" presId="urn:microsoft.com/office/officeart/2005/8/layout/process5"/>
    <dgm:cxn modelId="{15C6BB12-B274-4678-91D5-3060DE8BF48B}" srcId="{D94B28BB-9F39-4FE5-AC69-87AF57551C49}" destId="{910DDB09-8BA0-4CFB-B161-FE3081E0714C}" srcOrd="0" destOrd="0" parTransId="{167FF301-2430-4566-8560-9DFA93109EBF}" sibTransId="{6496C5B7-2BEF-461F-9713-4587DCCF8C26}"/>
    <dgm:cxn modelId="{B476EB21-0C86-4397-8C08-BA66C56F6BA7}" type="presOf" srcId="{BAFFE27B-9542-446C-9A23-566C6D617636}" destId="{BD7DA070-2C1C-48FF-A28B-4178BCB69A11}" srcOrd="0" destOrd="0" presId="urn:microsoft.com/office/officeart/2005/8/layout/process5"/>
    <dgm:cxn modelId="{737A642B-A67E-4A4C-90C4-AE5661041B3D}" type="presOf" srcId="{E606D602-E9AD-44BB-B412-73FB8A1F6978}" destId="{CD61F4B3-EE72-472A-9814-D8B26C9EDB73}" srcOrd="0" destOrd="0" presId="urn:microsoft.com/office/officeart/2005/8/layout/process5"/>
    <dgm:cxn modelId="{73852039-EC6A-4853-AAB1-475D1ABBE4A4}" srcId="{D94B28BB-9F39-4FE5-AC69-87AF57551C49}" destId="{2BDADE80-D69A-4E68-B9ED-3D36AB062F13}" srcOrd="1" destOrd="0" parTransId="{BAA08D4B-1A50-4C0A-8C5A-67A6C40944E3}" sibTransId="{57A3C798-BB91-42B4-93D8-32C342189A77}"/>
    <dgm:cxn modelId="{F3244240-3F2B-432B-8E9D-E211492C01C3}" type="presOf" srcId="{B9F953D7-2902-43C5-B0CD-26B6B69EE08F}" destId="{4FC23809-7006-4F88-AE61-C1AC7996410F}" srcOrd="0" destOrd="0" presId="urn:microsoft.com/office/officeart/2005/8/layout/process5"/>
    <dgm:cxn modelId="{66C51A5E-B700-487F-A6B4-F4AC7D8E5512}" srcId="{D94B28BB-9F39-4FE5-AC69-87AF57551C49}" destId="{4F45C2C2-ECAA-43E5-86B6-8D031351A4BC}" srcOrd="3" destOrd="0" parTransId="{8D6DD334-B904-43D7-BAA8-F90CF30B41D0}" sibTransId="{387C5AF1-DC89-4C9B-A711-479D719E515B}"/>
    <dgm:cxn modelId="{5FE50144-83D2-4772-9675-CD4789A34048}" srcId="{D94B28BB-9F39-4FE5-AC69-87AF57551C49}" destId="{046471E7-CB2A-482A-837B-EF1F4535D763}" srcOrd="2" destOrd="0" parTransId="{EEAD0AC4-0C66-42F3-98C0-717A9674F950}" sibTransId="{6C88CA0A-E38D-4101-A516-9BBE05491798}"/>
    <dgm:cxn modelId="{3B546765-2347-498F-AAE8-A21E01377A2D}" type="presOf" srcId="{BAFFE27B-9542-446C-9A23-566C6D617636}" destId="{AB405424-87EB-4945-9D6C-7034B826CC07}" srcOrd="1" destOrd="0" presId="urn:microsoft.com/office/officeart/2005/8/layout/process5"/>
    <dgm:cxn modelId="{C33F1947-8067-4F33-9435-9E4878A51D0D}" srcId="{D94B28BB-9F39-4FE5-AC69-87AF57551C49}" destId="{0EEFDF27-1BBD-450A-9AB6-F5C09E836B85}" srcOrd="6" destOrd="0" parTransId="{8672C4E5-A7AA-44FA-8BD1-0C631F25AE0D}" sibTransId="{B9F953D7-2902-43C5-B0CD-26B6B69EE08F}"/>
    <dgm:cxn modelId="{9F222447-60CA-4F4D-AE11-4E4E6E6B5FD8}" type="presOf" srcId="{B9F953D7-2902-43C5-B0CD-26B6B69EE08F}" destId="{CA56488E-D662-4E1F-9194-A5FFE8917F86}" srcOrd="1" destOrd="0" presId="urn:microsoft.com/office/officeart/2005/8/layout/process5"/>
    <dgm:cxn modelId="{A3852A67-B316-4036-B5D0-58A80C4E0583}" type="presOf" srcId="{57A3C798-BB91-42B4-93D8-32C342189A77}" destId="{65928DF6-4C7C-453C-803A-F0F1284A3839}" srcOrd="1" destOrd="0" presId="urn:microsoft.com/office/officeart/2005/8/layout/process5"/>
    <dgm:cxn modelId="{FDB1CB4A-95C1-4E05-9D90-819B92120223}" type="presOf" srcId="{046471E7-CB2A-482A-837B-EF1F4535D763}" destId="{183E7B53-6F41-4A50-BD7F-4EF44AAB64B7}" srcOrd="0" destOrd="0" presId="urn:microsoft.com/office/officeart/2005/8/layout/process5"/>
    <dgm:cxn modelId="{6BD8846C-E36E-4518-A9AC-C4D2F066B5D1}" srcId="{D94B28BB-9F39-4FE5-AC69-87AF57551C49}" destId="{0664ADC9-EB3D-4ECC-BC51-E05D7A3AE13F}" srcOrd="4" destOrd="0" parTransId="{71FA55B2-73B9-4116-B5B1-28D8E45DE539}" sibTransId="{F5EF5628-1890-4E75-8D34-EF66A4C20707}"/>
    <dgm:cxn modelId="{3B662773-98BB-4428-962B-F9640CCFF72A}" type="presOf" srcId="{F5EF5628-1890-4E75-8D34-EF66A4C20707}" destId="{AC61B85B-2732-4F59-A76F-6B35373A8875}" srcOrd="1" destOrd="0" presId="urn:microsoft.com/office/officeart/2005/8/layout/process5"/>
    <dgm:cxn modelId="{E42FDC76-BBDF-4B74-AB94-5B6A22F05206}" type="presOf" srcId="{E606D602-E9AD-44BB-B412-73FB8A1F6978}" destId="{F7EFF92E-7237-46EB-9A61-5942DB376DE7}" srcOrd="1" destOrd="0" presId="urn:microsoft.com/office/officeart/2005/8/layout/process5"/>
    <dgm:cxn modelId="{6E809A78-F8C2-44D5-92C6-4209C62AC412}" type="presOf" srcId="{6C88CA0A-E38D-4101-A516-9BBE05491798}" destId="{753A6B09-59D9-446D-BEF8-5ABEA0E11600}" srcOrd="1" destOrd="0" presId="urn:microsoft.com/office/officeart/2005/8/layout/process5"/>
    <dgm:cxn modelId="{FF7B9082-454F-4419-B7B4-AD402C0ECE39}" srcId="{D94B28BB-9F39-4FE5-AC69-87AF57551C49}" destId="{0CEFA5E9-81D7-4A95-BB43-F91956DF2B97}" srcOrd="8" destOrd="0" parTransId="{6B9FF52A-760E-4BA1-A0E3-086306564E80}" sibTransId="{639340AA-83E5-4413-B4FB-F72F725D9E80}"/>
    <dgm:cxn modelId="{B8625299-DECC-4DDD-B921-4EBF7264A508}" type="presOf" srcId="{6496C5B7-2BEF-461F-9713-4587DCCF8C26}" destId="{C6906D7D-22DD-47A8-A954-0DB5C5C81864}" srcOrd="0" destOrd="0" presId="urn:microsoft.com/office/officeart/2005/8/layout/process5"/>
    <dgm:cxn modelId="{C5CB149A-1F80-4D89-94B2-0700D891A6A2}" type="presOf" srcId="{FB725A9C-6A1E-4654-8021-C5B44AFBC2F7}" destId="{9E83F589-5F62-45F2-A81B-6E17E5C685A9}" srcOrd="0" destOrd="0" presId="urn:microsoft.com/office/officeart/2005/8/layout/process5"/>
    <dgm:cxn modelId="{1D31FD9B-A09B-4381-A62C-84D1858F809A}" type="presOf" srcId="{910DDB09-8BA0-4CFB-B161-FE3081E0714C}" destId="{E0213632-73E2-4C80-A265-5998711DC3CA}" srcOrd="0" destOrd="0" presId="urn:microsoft.com/office/officeart/2005/8/layout/process5"/>
    <dgm:cxn modelId="{42F673A2-13EF-4A2D-A23E-70BDCBBD8F1A}" type="presOf" srcId="{57A3C798-BB91-42B4-93D8-32C342189A77}" destId="{553F43AA-AA02-421B-832C-50AC14313E6E}" srcOrd="0" destOrd="0" presId="urn:microsoft.com/office/officeart/2005/8/layout/process5"/>
    <dgm:cxn modelId="{214ECEA7-8D74-470A-82D4-FA16DFC323CD}" type="presOf" srcId="{D94B28BB-9F39-4FE5-AC69-87AF57551C49}" destId="{99C26F90-6851-4E3A-ADBE-D1E6E0385F3C}" srcOrd="0" destOrd="0" presId="urn:microsoft.com/office/officeart/2005/8/layout/process5"/>
    <dgm:cxn modelId="{3DE8D4BF-1467-4B4D-90E9-4A887500DE1F}" type="presOf" srcId="{0CEFA5E9-81D7-4A95-BB43-F91956DF2B97}" destId="{8BDB3BDD-4238-47F1-BA84-624B45358A20}" srcOrd="0" destOrd="0" presId="urn:microsoft.com/office/officeart/2005/8/layout/process5"/>
    <dgm:cxn modelId="{08B29CC6-582B-4E16-A66F-7565846F4F40}" type="presOf" srcId="{0EEFDF27-1BBD-450A-9AB6-F5C09E836B85}" destId="{06148D19-B286-4A95-A045-DA54FC47FFAD}" srcOrd="0" destOrd="0" presId="urn:microsoft.com/office/officeart/2005/8/layout/process5"/>
    <dgm:cxn modelId="{202A2BD3-5277-4D6C-ABDB-9EADA6BDA50B}" type="presOf" srcId="{4F45C2C2-ECAA-43E5-86B6-8D031351A4BC}" destId="{770E8E2A-92E8-4E4E-A8EA-9AFB19D0C79F}" srcOrd="0" destOrd="0" presId="urn:microsoft.com/office/officeart/2005/8/layout/process5"/>
    <dgm:cxn modelId="{9642C4D4-0E07-4A25-BA4C-465AB81050C5}" type="presOf" srcId="{2BDADE80-D69A-4E68-B9ED-3D36AB062F13}" destId="{7DB96078-CFDF-4251-81CA-45C704D90201}" srcOrd="0" destOrd="0" presId="urn:microsoft.com/office/officeart/2005/8/layout/process5"/>
    <dgm:cxn modelId="{792A58D7-D7D6-4B8A-9DFF-C3E4143801D7}" type="presOf" srcId="{0664ADC9-EB3D-4ECC-BC51-E05D7A3AE13F}" destId="{0ABA6B3E-A4E2-4A22-8083-DE6758BD19FF}" srcOrd="0" destOrd="0" presId="urn:microsoft.com/office/officeart/2005/8/layout/process5"/>
    <dgm:cxn modelId="{0DEE8FD8-ED02-4B3E-8E26-49A9FBD79647}" type="presOf" srcId="{08C490F0-4F86-409F-AE54-D019F208E97B}" destId="{CF77E73F-A24B-4072-9111-3E2ED1A47E8C}" srcOrd="0" destOrd="0" presId="urn:microsoft.com/office/officeart/2005/8/layout/process5"/>
    <dgm:cxn modelId="{952991D9-78B3-4CC1-95F4-1174F31CCE87}" type="presOf" srcId="{AA698E39-B82C-41C9-AF00-653AB4759BA6}" destId="{2660C766-4046-48F0-9705-5CDA23182659}" srcOrd="0" destOrd="0" presId="urn:microsoft.com/office/officeart/2005/8/layout/process5"/>
    <dgm:cxn modelId="{670811E0-9572-424B-822B-AC99143DB276}" type="presOf" srcId="{387C5AF1-DC89-4C9B-A711-479D719E515B}" destId="{1CB5AC40-34AC-4931-915B-160F24ED92D3}" srcOrd="1" destOrd="0" presId="urn:microsoft.com/office/officeart/2005/8/layout/process5"/>
    <dgm:cxn modelId="{0B5C7FE0-5449-4CA3-84E7-5D63A9AE411B}" srcId="{D94B28BB-9F39-4FE5-AC69-87AF57551C49}" destId="{08C490F0-4F86-409F-AE54-D019F208E97B}" srcOrd="7" destOrd="0" parTransId="{06C3AE88-319C-4C97-8A54-31941B86A373}" sibTransId="{E606D602-E9AD-44BB-B412-73FB8A1F6978}"/>
    <dgm:cxn modelId="{82D3F6EB-C0B8-41FA-B8B7-496C211F3AFA}" type="presOf" srcId="{F5EF5628-1890-4E75-8D34-EF66A4C20707}" destId="{FD8ADFBB-6076-4DA4-910B-B54DECDBB42F}" srcOrd="0" destOrd="0" presId="urn:microsoft.com/office/officeart/2005/8/layout/process5"/>
    <dgm:cxn modelId="{B50E55F2-62FF-4B9A-B24B-ACA1B57BA118}" type="presOf" srcId="{639340AA-83E5-4413-B4FB-F72F725D9E80}" destId="{5B33D288-44D5-481F-BEB2-88CD33B79EF3}" srcOrd="1" destOrd="0" presId="urn:microsoft.com/office/officeart/2005/8/layout/process5"/>
    <dgm:cxn modelId="{E927E9F2-9E15-4950-86A1-98057A7CD641}" srcId="{D94B28BB-9F39-4FE5-AC69-87AF57551C49}" destId="{AA698E39-B82C-41C9-AF00-653AB4759BA6}" srcOrd="5" destOrd="0" parTransId="{32C333A8-904A-4F52-B156-38B2E4A15CA3}" sibTransId="{BAFFE27B-9542-446C-9A23-566C6D617636}"/>
    <dgm:cxn modelId="{0D787CFA-E723-4B03-90CD-81EC95D539BE}" type="presOf" srcId="{639340AA-83E5-4413-B4FB-F72F725D9E80}" destId="{E3246880-66A4-404C-82F2-182CB8E1693E}" srcOrd="0" destOrd="0" presId="urn:microsoft.com/office/officeart/2005/8/layout/process5"/>
    <dgm:cxn modelId="{502D64FE-AE9C-49CF-B760-F3B1A30D7896}" type="presOf" srcId="{6C88CA0A-E38D-4101-A516-9BBE05491798}" destId="{D1C4FED8-44C2-4465-866C-E0D2B8FBEE54}" srcOrd="0" destOrd="0" presId="urn:microsoft.com/office/officeart/2005/8/layout/process5"/>
    <dgm:cxn modelId="{1B8A8B1B-F861-420C-AEB1-8F541CEEE2A1}" type="presParOf" srcId="{99C26F90-6851-4E3A-ADBE-D1E6E0385F3C}" destId="{E0213632-73E2-4C80-A265-5998711DC3CA}" srcOrd="0" destOrd="0" presId="urn:microsoft.com/office/officeart/2005/8/layout/process5"/>
    <dgm:cxn modelId="{C443131C-14A1-4B1F-A71A-737CA36B6B29}" type="presParOf" srcId="{99C26F90-6851-4E3A-ADBE-D1E6E0385F3C}" destId="{C6906D7D-22DD-47A8-A954-0DB5C5C81864}" srcOrd="1" destOrd="0" presId="urn:microsoft.com/office/officeart/2005/8/layout/process5"/>
    <dgm:cxn modelId="{F22F4981-2189-4E80-8B8A-85E4D55CBAC5}" type="presParOf" srcId="{C6906D7D-22DD-47A8-A954-0DB5C5C81864}" destId="{8D4B6DA9-D5D8-4633-B709-685DD8C476FD}" srcOrd="0" destOrd="0" presId="urn:microsoft.com/office/officeart/2005/8/layout/process5"/>
    <dgm:cxn modelId="{2D6AABA7-6082-4A9C-99C5-C8417D684BE6}" type="presParOf" srcId="{99C26F90-6851-4E3A-ADBE-D1E6E0385F3C}" destId="{7DB96078-CFDF-4251-81CA-45C704D90201}" srcOrd="2" destOrd="0" presId="urn:microsoft.com/office/officeart/2005/8/layout/process5"/>
    <dgm:cxn modelId="{F2A9738B-A27E-4169-8149-92206B43ADAB}" type="presParOf" srcId="{99C26F90-6851-4E3A-ADBE-D1E6E0385F3C}" destId="{553F43AA-AA02-421B-832C-50AC14313E6E}" srcOrd="3" destOrd="0" presId="urn:microsoft.com/office/officeart/2005/8/layout/process5"/>
    <dgm:cxn modelId="{BD768198-BA57-4C50-B919-2CE105F30F0F}" type="presParOf" srcId="{553F43AA-AA02-421B-832C-50AC14313E6E}" destId="{65928DF6-4C7C-453C-803A-F0F1284A3839}" srcOrd="0" destOrd="0" presId="urn:microsoft.com/office/officeart/2005/8/layout/process5"/>
    <dgm:cxn modelId="{170B7B2E-9B1B-41D1-BA97-A56C0BF22BB0}" type="presParOf" srcId="{99C26F90-6851-4E3A-ADBE-D1E6E0385F3C}" destId="{183E7B53-6F41-4A50-BD7F-4EF44AAB64B7}" srcOrd="4" destOrd="0" presId="urn:microsoft.com/office/officeart/2005/8/layout/process5"/>
    <dgm:cxn modelId="{FDEE35AE-178A-4203-B4C0-BB9072230903}" type="presParOf" srcId="{99C26F90-6851-4E3A-ADBE-D1E6E0385F3C}" destId="{D1C4FED8-44C2-4465-866C-E0D2B8FBEE54}" srcOrd="5" destOrd="0" presId="urn:microsoft.com/office/officeart/2005/8/layout/process5"/>
    <dgm:cxn modelId="{F9DCEE54-CB6B-499C-A48E-4A49478ECD0B}" type="presParOf" srcId="{D1C4FED8-44C2-4465-866C-E0D2B8FBEE54}" destId="{753A6B09-59D9-446D-BEF8-5ABEA0E11600}" srcOrd="0" destOrd="0" presId="urn:microsoft.com/office/officeart/2005/8/layout/process5"/>
    <dgm:cxn modelId="{496DCD0D-813F-4D6B-AB26-58E2AF2CD386}" type="presParOf" srcId="{99C26F90-6851-4E3A-ADBE-D1E6E0385F3C}" destId="{770E8E2A-92E8-4E4E-A8EA-9AFB19D0C79F}" srcOrd="6" destOrd="0" presId="urn:microsoft.com/office/officeart/2005/8/layout/process5"/>
    <dgm:cxn modelId="{E1EDFF4F-1E8E-4931-A989-B3651487F6F9}" type="presParOf" srcId="{99C26F90-6851-4E3A-ADBE-D1E6E0385F3C}" destId="{85D753CD-2E94-4B39-AB88-C6FD58C28E9B}" srcOrd="7" destOrd="0" presId="urn:microsoft.com/office/officeart/2005/8/layout/process5"/>
    <dgm:cxn modelId="{9795A119-1A87-49BE-A152-5692B8E5BEDC}" type="presParOf" srcId="{85D753CD-2E94-4B39-AB88-C6FD58C28E9B}" destId="{1CB5AC40-34AC-4931-915B-160F24ED92D3}" srcOrd="0" destOrd="0" presId="urn:microsoft.com/office/officeart/2005/8/layout/process5"/>
    <dgm:cxn modelId="{F5699956-E71B-456E-981E-4D85D8D9BBD6}" type="presParOf" srcId="{99C26F90-6851-4E3A-ADBE-D1E6E0385F3C}" destId="{0ABA6B3E-A4E2-4A22-8083-DE6758BD19FF}" srcOrd="8" destOrd="0" presId="urn:microsoft.com/office/officeart/2005/8/layout/process5"/>
    <dgm:cxn modelId="{591174AF-90FB-4C3C-9CE0-3E1140F6C28F}" type="presParOf" srcId="{99C26F90-6851-4E3A-ADBE-D1E6E0385F3C}" destId="{FD8ADFBB-6076-4DA4-910B-B54DECDBB42F}" srcOrd="9" destOrd="0" presId="urn:microsoft.com/office/officeart/2005/8/layout/process5"/>
    <dgm:cxn modelId="{7D29C54C-B90F-4E02-9697-6CF9F84B0664}" type="presParOf" srcId="{FD8ADFBB-6076-4DA4-910B-B54DECDBB42F}" destId="{AC61B85B-2732-4F59-A76F-6B35373A8875}" srcOrd="0" destOrd="0" presId="urn:microsoft.com/office/officeart/2005/8/layout/process5"/>
    <dgm:cxn modelId="{DBF5FA07-D1CC-4D6C-8675-BD5BD6CF5FCD}" type="presParOf" srcId="{99C26F90-6851-4E3A-ADBE-D1E6E0385F3C}" destId="{2660C766-4046-48F0-9705-5CDA23182659}" srcOrd="10" destOrd="0" presId="urn:microsoft.com/office/officeart/2005/8/layout/process5"/>
    <dgm:cxn modelId="{F83A239C-EC48-4503-8E8E-E25A9D478AB8}" type="presParOf" srcId="{99C26F90-6851-4E3A-ADBE-D1E6E0385F3C}" destId="{BD7DA070-2C1C-48FF-A28B-4178BCB69A11}" srcOrd="11" destOrd="0" presId="urn:microsoft.com/office/officeart/2005/8/layout/process5"/>
    <dgm:cxn modelId="{0FF21AFA-0DF9-44FB-B686-62C642F3E324}" type="presParOf" srcId="{BD7DA070-2C1C-48FF-A28B-4178BCB69A11}" destId="{AB405424-87EB-4945-9D6C-7034B826CC07}" srcOrd="0" destOrd="0" presId="urn:microsoft.com/office/officeart/2005/8/layout/process5"/>
    <dgm:cxn modelId="{886708C2-C88D-4F22-A198-23AA211CD8ED}" type="presParOf" srcId="{99C26F90-6851-4E3A-ADBE-D1E6E0385F3C}" destId="{06148D19-B286-4A95-A045-DA54FC47FFAD}" srcOrd="12" destOrd="0" presId="urn:microsoft.com/office/officeart/2005/8/layout/process5"/>
    <dgm:cxn modelId="{0FE05035-4AA2-45B8-A9CF-4A924C3F9C6C}" type="presParOf" srcId="{99C26F90-6851-4E3A-ADBE-D1E6E0385F3C}" destId="{4FC23809-7006-4F88-AE61-C1AC7996410F}" srcOrd="13" destOrd="0" presId="urn:microsoft.com/office/officeart/2005/8/layout/process5"/>
    <dgm:cxn modelId="{5BA6F1C1-0B8F-4A64-A783-FF1C0725AD32}" type="presParOf" srcId="{4FC23809-7006-4F88-AE61-C1AC7996410F}" destId="{CA56488E-D662-4E1F-9194-A5FFE8917F86}" srcOrd="0" destOrd="0" presId="urn:microsoft.com/office/officeart/2005/8/layout/process5"/>
    <dgm:cxn modelId="{920155C0-C832-4BB1-A33B-8B1CADE0C984}" type="presParOf" srcId="{99C26F90-6851-4E3A-ADBE-D1E6E0385F3C}" destId="{CF77E73F-A24B-4072-9111-3E2ED1A47E8C}" srcOrd="14" destOrd="0" presId="urn:microsoft.com/office/officeart/2005/8/layout/process5"/>
    <dgm:cxn modelId="{837FA71A-7F85-439F-897E-3721475B20E0}" type="presParOf" srcId="{99C26F90-6851-4E3A-ADBE-D1E6E0385F3C}" destId="{CD61F4B3-EE72-472A-9814-D8B26C9EDB73}" srcOrd="15" destOrd="0" presId="urn:microsoft.com/office/officeart/2005/8/layout/process5"/>
    <dgm:cxn modelId="{9CF32EBF-80CC-41FE-8C6B-FEBEE9148312}" type="presParOf" srcId="{CD61F4B3-EE72-472A-9814-D8B26C9EDB73}" destId="{F7EFF92E-7237-46EB-9A61-5942DB376DE7}" srcOrd="0" destOrd="0" presId="urn:microsoft.com/office/officeart/2005/8/layout/process5"/>
    <dgm:cxn modelId="{2CF8A31B-253D-4ACC-AB85-919F7AA5A807}" type="presParOf" srcId="{99C26F90-6851-4E3A-ADBE-D1E6E0385F3C}" destId="{8BDB3BDD-4238-47F1-BA84-624B45358A20}" srcOrd="16" destOrd="0" presId="urn:microsoft.com/office/officeart/2005/8/layout/process5"/>
    <dgm:cxn modelId="{5C4A5783-D563-43E5-864E-25351189B2AA}" type="presParOf" srcId="{99C26F90-6851-4E3A-ADBE-D1E6E0385F3C}" destId="{E3246880-66A4-404C-82F2-182CB8E1693E}" srcOrd="17" destOrd="0" presId="urn:microsoft.com/office/officeart/2005/8/layout/process5"/>
    <dgm:cxn modelId="{6A1E3D36-5268-4E41-A9E9-3A564F400791}" type="presParOf" srcId="{E3246880-66A4-404C-82F2-182CB8E1693E}" destId="{5B33D288-44D5-481F-BEB2-88CD33B79EF3}" srcOrd="0" destOrd="0" presId="urn:microsoft.com/office/officeart/2005/8/layout/process5"/>
    <dgm:cxn modelId="{701E3081-319B-4466-8CAB-F2EEC7630A24}" type="presParOf" srcId="{99C26F90-6851-4E3A-ADBE-D1E6E0385F3C}" destId="{9E83F589-5F62-45F2-A81B-6E17E5C685A9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287AE4-B74A-4C4F-BEE5-149306569D42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24CE893-3BE6-4B58-9E32-C3D3EEF7BE63}">
      <dgm:prSet phldrT="[Texto]" custT="1"/>
      <dgm:spPr/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Carga de información</a:t>
          </a:r>
          <a:endParaRPr lang="es-MX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6C74D-0A98-49D2-9AEA-A8B24E30FC66}" type="parTrans" cxnId="{688766D9-F127-4EE3-B070-8491416FA2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54B1E-6323-44BC-B272-37F5ACDA8E67}" type="sibTrans" cxnId="{688766D9-F127-4EE3-B070-8491416FA2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71654-C063-4821-A334-932B1BDDED92}">
      <dgm:prSet phldrT="[Texto]" custT="1"/>
      <dgm:spPr>
        <a:solidFill>
          <a:srgbClr val="7246A8"/>
        </a:solidFill>
      </dgm:spPr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Carga de archivo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BD396-73B4-4517-97DB-27FE0E2A5B56}" type="parTrans" cxnId="{799ACE79-F950-4C2B-B15F-C00B05287222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0F9EB-CE01-4886-AF47-9ABBD9E3103C}" type="sibTrans" cxnId="{799ACE79-F950-4C2B-B15F-C00B05287222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CA828-0F8D-429B-B31E-52BB3E4D7C16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Administración de información </a:t>
          </a:r>
          <a:endParaRPr lang="es-MX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1FEE0-9F89-42B0-9955-8C65CB0CB3DE}" type="parTrans" cxnId="{55F997C2-36EA-4131-9622-FE942862A872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ED6CF-64DC-421E-A374-C998B233B0D5}" type="sibTrans" cxnId="{55F997C2-36EA-4131-9622-FE942862A872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2F1FD-E7E7-4E84-AD05-A2F1599E47D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Cambio desde formulario web (editar) 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F64FF-CBD4-468F-9691-12318737CBE8}" type="parTrans" cxnId="{88722B22-5DB4-454B-9CCD-CF08C6E3271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E3469-6FCA-4924-9151-5026FB89D611}" type="sibTrans" cxnId="{88722B22-5DB4-454B-9CCD-CF08C6E3271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0DA82-C7A8-49CD-80B7-164CB59E581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Baja desde formulario web (selección)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01B60-D1EA-4B90-A3B3-DA3828641429}" type="parTrans" cxnId="{370B82C3-7BE0-4209-97CA-1FE8E22E7B2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DD538-393C-4CFA-BEC9-3009359F0EBC}" type="sibTrans" cxnId="{370B82C3-7BE0-4209-97CA-1FE8E22E7B2A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5C68A-EDDB-474D-AFB7-95B42E32501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Agregar registros desde formulario web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5CC53-AF67-4260-B74E-19142DFCB9FD}" type="parTrans" cxnId="{C37EEB34-CBD5-4D28-ADE4-78CFB29D6431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2FFB7-3546-4110-AAD5-D67002B3047F}" type="sibTrans" cxnId="{C37EEB34-CBD5-4D28-ADE4-78CFB29D6431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F480B-3AB7-4050-8BE7-47BB187B45B5}">
      <dgm:prSet phldrT="[Texto]" custT="1"/>
      <dgm:spPr/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Opciones avanzadas</a:t>
          </a:r>
          <a:endParaRPr lang="es-MX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94C72-B1A2-48DB-971B-88027ECD281B}" type="parTrans" cxnId="{F4F84307-EE9A-4B5C-9043-81FED79A4B36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15A1A-84CF-43C2-9903-739B1F1A8849}" type="sibTrans" cxnId="{F4F84307-EE9A-4B5C-9043-81FED79A4B36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4E402-AC30-4536-BB8D-88EBAEF93E57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Copia/borra información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2D0D2-98B1-4329-A07A-B0E2604095DC}" type="parTrans" cxnId="{16345898-7460-43AB-AB74-3E2C385CD6D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28A06-4DE4-4CB8-A744-DD2F3DD6F94B}" type="sibTrans" cxnId="{16345898-7460-43AB-AB74-3E2C385CD6D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F0EBA-A338-4B76-9B28-178CCA36B93E}">
      <dgm:prSet phldrT="[Texto]" custT="1"/>
      <dgm:spPr>
        <a:solidFill>
          <a:srgbClr val="7246A8"/>
        </a:solidFill>
      </dgm:spPr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Administración de información 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71242-180C-4A8C-9351-4D134C1A8B98}" type="parTrans" cxnId="{59F32C25-F12F-4BA6-BAF0-D425B75B7D0F}">
      <dgm:prSet/>
      <dgm:spPr/>
      <dgm:t>
        <a:bodyPr/>
        <a:lstStyle/>
        <a:p>
          <a:endParaRPr lang="es-MX"/>
        </a:p>
      </dgm:t>
    </dgm:pt>
    <dgm:pt modelId="{F2CE8BB1-C3D1-463B-9471-2C562B3024B1}" type="sibTrans" cxnId="{59F32C25-F12F-4BA6-BAF0-D425B75B7D0F}">
      <dgm:prSet/>
      <dgm:spPr/>
      <dgm:t>
        <a:bodyPr/>
        <a:lstStyle/>
        <a:p>
          <a:endParaRPr lang="es-MX"/>
        </a:p>
      </dgm:t>
    </dgm:pt>
    <dgm:pt modelId="{0219894D-1C7F-4D1A-B14D-6C9AE0BB8EA8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r>
            <a: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Carga de información</a:t>
          </a:r>
          <a:endParaRPr lang="es-MX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8CF9-3B19-43FD-B73F-48735BEB1472}" type="parTrans" cxnId="{47796E5B-D971-46BB-AAB4-4B6E982307C7}">
      <dgm:prSet/>
      <dgm:spPr/>
      <dgm:t>
        <a:bodyPr/>
        <a:lstStyle/>
        <a:p>
          <a:endParaRPr lang="es-MX"/>
        </a:p>
      </dgm:t>
    </dgm:pt>
    <dgm:pt modelId="{0451413E-FA1F-403D-9CD4-C07D2820B46A}" type="sibTrans" cxnId="{47796E5B-D971-46BB-AAB4-4B6E982307C7}">
      <dgm:prSet/>
      <dgm:spPr/>
      <dgm:t>
        <a:bodyPr/>
        <a:lstStyle/>
        <a:p>
          <a:endParaRPr lang="es-MX"/>
        </a:p>
      </dgm:t>
    </dgm:pt>
    <dgm:pt modelId="{92174894-34C7-43C4-B93A-FA5112CACF0D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Descarga el formato </a:t>
          </a:r>
          <a:r>
            <a:rPr lang="es-ES" sz="1200" dirty="0" err="1"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(en blanco)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A3891-DD1F-4EB0-B20D-B3FB3D368B71}" type="parTrans" cxnId="{A2D37D58-F941-413C-98DF-DCA6C4C3D6AD}">
      <dgm:prSet/>
      <dgm:spPr/>
      <dgm:t>
        <a:bodyPr/>
        <a:lstStyle/>
        <a:p>
          <a:endParaRPr lang="es-MX"/>
        </a:p>
      </dgm:t>
    </dgm:pt>
    <dgm:pt modelId="{698F11FA-0307-4BAB-B84D-5FA19BB9496B}" type="sibTrans" cxnId="{A2D37D58-F941-413C-98DF-DCA6C4C3D6AD}">
      <dgm:prSet/>
      <dgm:spPr/>
      <dgm:t>
        <a:bodyPr/>
        <a:lstStyle/>
        <a:p>
          <a:endParaRPr lang="es-MX"/>
        </a:p>
      </dgm:t>
    </dgm:pt>
    <dgm:pt modelId="{851426E5-0488-4482-A2E7-C436A7217A4D}">
      <dgm:prSet custT="1"/>
      <dgm:spPr>
        <a:solidFill>
          <a:srgbClr val="FF3300"/>
        </a:solidFill>
      </dgm:spPr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Carga el formato Excel</a:t>
          </a:r>
        </a:p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(alta, baja, cambio)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B5F81-3E9F-4B64-80CA-CFA9F380DF31}" type="parTrans" cxnId="{8C38BED5-DF83-4702-A955-C652EF27E584}">
      <dgm:prSet/>
      <dgm:spPr/>
      <dgm:t>
        <a:bodyPr/>
        <a:lstStyle/>
        <a:p>
          <a:endParaRPr lang="es-MX"/>
        </a:p>
      </dgm:t>
    </dgm:pt>
    <dgm:pt modelId="{20D09BD7-0F9E-4138-887C-69434FB779F1}" type="sibTrans" cxnId="{8C38BED5-DF83-4702-A955-C652EF27E584}">
      <dgm:prSet/>
      <dgm:spPr/>
      <dgm:t>
        <a:bodyPr/>
        <a:lstStyle/>
        <a:p>
          <a:endParaRPr lang="es-MX"/>
        </a:p>
      </dgm:t>
    </dgm:pt>
    <dgm:pt modelId="{E5A4F02B-52D3-4F07-86AF-575A2CD90486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Descarga el comprobante de carga</a:t>
          </a:r>
        </a:p>
      </dgm:t>
    </dgm:pt>
    <dgm:pt modelId="{8E8EB8C1-8F95-4AD8-BF2B-3BC43EE42092}" type="parTrans" cxnId="{DC6B52E2-4707-46B9-8783-215737DAB1DD}">
      <dgm:prSet/>
      <dgm:spPr/>
      <dgm:t>
        <a:bodyPr/>
        <a:lstStyle/>
        <a:p>
          <a:endParaRPr lang="es-MX"/>
        </a:p>
      </dgm:t>
    </dgm:pt>
    <dgm:pt modelId="{36B33F89-808B-4C25-86A5-EF6E9D8C6BC2}" type="sibTrans" cxnId="{DC6B52E2-4707-46B9-8783-215737DAB1DD}">
      <dgm:prSet/>
      <dgm:spPr/>
      <dgm:t>
        <a:bodyPr/>
        <a:lstStyle/>
        <a:p>
          <a:endParaRPr lang="es-MX"/>
        </a:p>
      </dgm:t>
    </dgm:pt>
    <dgm:pt modelId="{18B9D9A4-108D-4463-AC1D-CC0F48B95EEB}">
      <dgm:prSet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Descarga el reporte de errores</a:t>
          </a:r>
        </a:p>
      </dgm:t>
    </dgm:pt>
    <dgm:pt modelId="{1ED9503C-BA06-4F5B-B544-D78EE65857B6}" type="parTrans" cxnId="{51C902E7-45BB-404D-A007-BF299C0F2997}">
      <dgm:prSet/>
      <dgm:spPr/>
      <dgm:t>
        <a:bodyPr/>
        <a:lstStyle/>
        <a:p>
          <a:endParaRPr lang="es-MX"/>
        </a:p>
      </dgm:t>
    </dgm:pt>
    <dgm:pt modelId="{ADEB1A00-828A-4B59-A9FB-720556C46D96}" type="sibTrans" cxnId="{51C902E7-45BB-404D-A007-BF299C0F2997}">
      <dgm:prSet/>
      <dgm:spPr/>
      <dgm:t>
        <a:bodyPr/>
        <a:lstStyle/>
        <a:p>
          <a:endParaRPr lang="es-MX"/>
        </a:p>
      </dgm:t>
    </dgm:pt>
    <dgm:pt modelId="{5CE55244-3465-418A-854B-18339A106395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Descarga el formato Excel con registros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6E447-650A-448D-A068-047FF2DC9F6A}" type="parTrans" cxnId="{8524B131-C125-41F3-BEB1-FDB8A43A323E}">
      <dgm:prSet/>
      <dgm:spPr/>
      <dgm:t>
        <a:bodyPr/>
        <a:lstStyle/>
        <a:p>
          <a:endParaRPr lang="es-MX"/>
        </a:p>
      </dgm:t>
    </dgm:pt>
    <dgm:pt modelId="{A3E190C9-359F-4E06-AC37-0F43C30AF568}" type="sibTrans" cxnId="{8524B131-C125-41F3-BEB1-FDB8A43A323E}">
      <dgm:prSet/>
      <dgm:spPr/>
      <dgm:t>
        <a:bodyPr/>
        <a:lstStyle/>
        <a:p>
          <a:endParaRPr lang="es-MX"/>
        </a:p>
      </dgm:t>
    </dgm:pt>
    <dgm:pt modelId="{D5535C45-5D2E-40AC-BEA6-235AB155FF43}" type="pres">
      <dgm:prSet presAssocID="{C3287AE4-B74A-4C4F-BEE5-149306569D42}" presName="theList" presStyleCnt="0">
        <dgm:presLayoutVars>
          <dgm:dir/>
          <dgm:animLvl val="lvl"/>
          <dgm:resizeHandles val="exact"/>
        </dgm:presLayoutVars>
      </dgm:prSet>
      <dgm:spPr/>
    </dgm:pt>
    <dgm:pt modelId="{AC919DDD-A2A4-40B8-B5DB-73E092099697}" type="pres">
      <dgm:prSet presAssocID="{724CE893-3BE6-4B58-9E32-C3D3EEF7BE63}" presName="compNode" presStyleCnt="0"/>
      <dgm:spPr/>
    </dgm:pt>
    <dgm:pt modelId="{2A7DFE48-4E09-47D3-9478-7B8B0CE334A8}" type="pres">
      <dgm:prSet presAssocID="{724CE893-3BE6-4B58-9E32-C3D3EEF7BE63}" presName="aNode" presStyleLbl="bgShp" presStyleIdx="0" presStyleCnt="4"/>
      <dgm:spPr/>
    </dgm:pt>
    <dgm:pt modelId="{54435C69-22DD-40C8-AB5D-24F26967849D}" type="pres">
      <dgm:prSet presAssocID="{724CE893-3BE6-4B58-9E32-C3D3EEF7BE63}" presName="textNode" presStyleLbl="bgShp" presStyleIdx="0" presStyleCnt="4"/>
      <dgm:spPr/>
    </dgm:pt>
    <dgm:pt modelId="{DB2DE587-9F83-4171-8F1F-356602DD036F}" type="pres">
      <dgm:prSet presAssocID="{724CE893-3BE6-4B58-9E32-C3D3EEF7BE63}" presName="compChildNode" presStyleCnt="0"/>
      <dgm:spPr/>
    </dgm:pt>
    <dgm:pt modelId="{8DFA2DA7-608B-4C06-ADB0-83EF1698F2DB}" type="pres">
      <dgm:prSet presAssocID="{724CE893-3BE6-4B58-9E32-C3D3EEF7BE63}" presName="theInnerList" presStyleCnt="0"/>
      <dgm:spPr/>
    </dgm:pt>
    <dgm:pt modelId="{1B3D0AFC-80C4-4B28-A2D0-CB8B7E042DAF}" type="pres">
      <dgm:prSet presAssocID="{12471654-C063-4821-A334-932B1BDDED92}" presName="childNode" presStyleLbl="node1" presStyleIdx="0" presStyleCnt="11">
        <dgm:presLayoutVars>
          <dgm:bulletEnabled val="1"/>
        </dgm:presLayoutVars>
      </dgm:prSet>
      <dgm:spPr/>
    </dgm:pt>
    <dgm:pt modelId="{A1DBE1DF-23AA-492D-AF91-411A828E2A79}" type="pres">
      <dgm:prSet presAssocID="{12471654-C063-4821-A334-932B1BDDED92}" presName="aSpace2" presStyleCnt="0"/>
      <dgm:spPr/>
    </dgm:pt>
    <dgm:pt modelId="{3621FF81-598A-4F80-A5D3-3B333558EF77}" type="pres">
      <dgm:prSet presAssocID="{C35F0EBA-A338-4B76-9B28-178CCA36B93E}" presName="childNode" presStyleLbl="node1" presStyleIdx="1" presStyleCnt="11">
        <dgm:presLayoutVars>
          <dgm:bulletEnabled val="1"/>
        </dgm:presLayoutVars>
      </dgm:prSet>
      <dgm:spPr/>
    </dgm:pt>
    <dgm:pt modelId="{5744D108-09F5-489F-9C9F-34BF1F509276}" type="pres">
      <dgm:prSet presAssocID="{724CE893-3BE6-4B58-9E32-C3D3EEF7BE63}" presName="aSpace" presStyleCnt="0"/>
      <dgm:spPr/>
    </dgm:pt>
    <dgm:pt modelId="{D662ED85-D507-4944-8BA3-6976246FEA25}" type="pres">
      <dgm:prSet presAssocID="{0219894D-1C7F-4D1A-B14D-6C9AE0BB8EA8}" presName="compNode" presStyleCnt="0"/>
      <dgm:spPr/>
    </dgm:pt>
    <dgm:pt modelId="{AA1FDF14-51B6-4EE6-A996-6D94A0CB90AD}" type="pres">
      <dgm:prSet presAssocID="{0219894D-1C7F-4D1A-B14D-6C9AE0BB8EA8}" presName="aNode" presStyleLbl="bgShp" presStyleIdx="1" presStyleCnt="4"/>
      <dgm:spPr/>
    </dgm:pt>
    <dgm:pt modelId="{A52DAD98-48DD-4BBC-852B-C397F2723303}" type="pres">
      <dgm:prSet presAssocID="{0219894D-1C7F-4D1A-B14D-6C9AE0BB8EA8}" presName="textNode" presStyleLbl="bgShp" presStyleIdx="1" presStyleCnt="4"/>
      <dgm:spPr/>
    </dgm:pt>
    <dgm:pt modelId="{29684592-FDE3-4FF1-9660-ECC8E5810E8F}" type="pres">
      <dgm:prSet presAssocID="{0219894D-1C7F-4D1A-B14D-6C9AE0BB8EA8}" presName="compChildNode" presStyleCnt="0"/>
      <dgm:spPr/>
    </dgm:pt>
    <dgm:pt modelId="{0E22E8E8-3B12-4305-97C8-67AB567F1CD4}" type="pres">
      <dgm:prSet presAssocID="{0219894D-1C7F-4D1A-B14D-6C9AE0BB8EA8}" presName="theInnerList" presStyleCnt="0"/>
      <dgm:spPr/>
    </dgm:pt>
    <dgm:pt modelId="{AF9385BB-0CD8-42C7-A0DE-E535B1F9507B}" type="pres">
      <dgm:prSet presAssocID="{92174894-34C7-43C4-B93A-FA5112CACF0D}" presName="childNode" presStyleLbl="node1" presStyleIdx="2" presStyleCnt="11" custScaleY="25275" custLinFactNeighborX="638" custLinFactNeighborY="-34615">
        <dgm:presLayoutVars>
          <dgm:bulletEnabled val="1"/>
        </dgm:presLayoutVars>
      </dgm:prSet>
      <dgm:spPr/>
    </dgm:pt>
    <dgm:pt modelId="{0312CA85-0C27-4FC6-9010-45BC49064BD8}" type="pres">
      <dgm:prSet presAssocID="{92174894-34C7-43C4-B93A-FA5112CACF0D}" presName="aSpace2" presStyleCnt="0"/>
      <dgm:spPr/>
    </dgm:pt>
    <dgm:pt modelId="{62A02CD2-A47F-43D5-BC07-7D0BB132C877}" type="pres">
      <dgm:prSet presAssocID="{851426E5-0488-4482-A2E7-C436A7217A4D}" presName="childNode" presStyleLbl="node1" presStyleIdx="3" presStyleCnt="11" custScaleY="25275" custLinFactNeighborX="638" custLinFactNeighborY="-34615">
        <dgm:presLayoutVars>
          <dgm:bulletEnabled val="1"/>
        </dgm:presLayoutVars>
      </dgm:prSet>
      <dgm:spPr/>
    </dgm:pt>
    <dgm:pt modelId="{378D055F-9066-496B-A7ED-FB5A5ACCA680}" type="pres">
      <dgm:prSet presAssocID="{851426E5-0488-4482-A2E7-C436A7217A4D}" presName="aSpace2" presStyleCnt="0"/>
      <dgm:spPr/>
    </dgm:pt>
    <dgm:pt modelId="{59882BDA-4863-4988-980E-169805F4ED19}" type="pres">
      <dgm:prSet presAssocID="{E5A4F02B-52D3-4F07-86AF-575A2CD90486}" presName="childNode" presStyleLbl="node1" presStyleIdx="4" presStyleCnt="11" custScaleY="25275" custLinFactNeighborX="638" custLinFactNeighborY="-34615">
        <dgm:presLayoutVars>
          <dgm:bulletEnabled val="1"/>
        </dgm:presLayoutVars>
      </dgm:prSet>
      <dgm:spPr/>
    </dgm:pt>
    <dgm:pt modelId="{CEFD28FA-370E-4081-BA8D-785E49447976}" type="pres">
      <dgm:prSet presAssocID="{E5A4F02B-52D3-4F07-86AF-575A2CD90486}" presName="aSpace2" presStyleCnt="0"/>
      <dgm:spPr/>
    </dgm:pt>
    <dgm:pt modelId="{8112BA58-0931-410A-B03E-E8B0A5799192}" type="pres">
      <dgm:prSet presAssocID="{18B9D9A4-108D-4463-AC1D-CC0F48B95EEB}" presName="childNode" presStyleLbl="node1" presStyleIdx="5" presStyleCnt="11" custScaleY="25275" custLinFactNeighborX="638" custLinFactNeighborY="-34615">
        <dgm:presLayoutVars>
          <dgm:bulletEnabled val="1"/>
        </dgm:presLayoutVars>
      </dgm:prSet>
      <dgm:spPr/>
    </dgm:pt>
    <dgm:pt modelId="{A54DB156-F913-43FC-B848-51F975A89EC1}" type="pres">
      <dgm:prSet presAssocID="{0219894D-1C7F-4D1A-B14D-6C9AE0BB8EA8}" presName="aSpace" presStyleCnt="0"/>
      <dgm:spPr/>
    </dgm:pt>
    <dgm:pt modelId="{C38FE42E-111C-4992-8E8A-F122FECE832E}" type="pres">
      <dgm:prSet presAssocID="{FA2CA828-0F8D-429B-B31E-52BB3E4D7C16}" presName="compNode" presStyleCnt="0"/>
      <dgm:spPr/>
    </dgm:pt>
    <dgm:pt modelId="{5FD02234-78A4-42A6-AB29-3B1EDFC1196A}" type="pres">
      <dgm:prSet presAssocID="{FA2CA828-0F8D-429B-B31E-52BB3E4D7C16}" presName="aNode" presStyleLbl="bgShp" presStyleIdx="2" presStyleCnt="4"/>
      <dgm:spPr/>
    </dgm:pt>
    <dgm:pt modelId="{CEFCF4A2-83BB-4059-834B-669A9593769D}" type="pres">
      <dgm:prSet presAssocID="{FA2CA828-0F8D-429B-B31E-52BB3E4D7C16}" presName="textNode" presStyleLbl="bgShp" presStyleIdx="2" presStyleCnt="4"/>
      <dgm:spPr/>
    </dgm:pt>
    <dgm:pt modelId="{575C1426-1C5E-4419-8E07-D0692F0184E3}" type="pres">
      <dgm:prSet presAssocID="{FA2CA828-0F8D-429B-B31E-52BB3E4D7C16}" presName="compChildNode" presStyleCnt="0"/>
      <dgm:spPr/>
    </dgm:pt>
    <dgm:pt modelId="{06BA5446-3C5B-4771-A88B-014E62F6C77F}" type="pres">
      <dgm:prSet presAssocID="{FA2CA828-0F8D-429B-B31E-52BB3E4D7C16}" presName="theInnerList" presStyleCnt="0"/>
      <dgm:spPr/>
    </dgm:pt>
    <dgm:pt modelId="{D40421E2-D370-40C2-9CA3-79363FCDAD16}" type="pres">
      <dgm:prSet presAssocID="{B7A2F1FD-E7E7-4E84-AD05-A2F1599E47D1}" presName="childNode" presStyleLbl="node1" presStyleIdx="6" presStyleCnt="11">
        <dgm:presLayoutVars>
          <dgm:bulletEnabled val="1"/>
        </dgm:presLayoutVars>
      </dgm:prSet>
      <dgm:spPr/>
    </dgm:pt>
    <dgm:pt modelId="{13BD83B0-228C-4011-B034-26E801BB46EA}" type="pres">
      <dgm:prSet presAssocID="{B7A2F1FD-E7E7-4E84-AD05-A2F1599E47D1}" presName="aSpace2" presStyleCnt="0"/>
      <dgm:spPr/>
    </dgm:pt>
    <dgm:pt modelId="{33F4A82D-97AC-4A00-9FD5-4B5B6012908A}" type="pres">
      <dgm:prSet presAssocID="{1E60DA82-C7A8-49CD-80B7-164CB59E5816}" presName="childNode" presStyleLbl="node1" presStyleIdx="7" presStyleCnt="11">
        <dgm:presLayoutVars>
          <dgm:bulletEnabled val="1"/>
        </dgm:presLayoutVars>
      </dgm:prSet>
      <dgm:spPr/>
    </dgm:pt>
    <dgm:pt modelId="{CB3578C4-72F7-4408-A3BC-7ADF5BDBA973}" type="pres">
      <dgm:prSet presAssocID="{1E60DA82-C7A8-49CD-80B7-164CB59E5816}" presName="aSpace2" presStyleCnt="0"/>
      <dgm:spPr/>
    </dgm:pt>
    <dgm:pt modelId="{851C6CE9-D51B-47B3-99AD-B29B4734B1AF}" type="pres">
      <dgm:prSet presAssocID="{8745C68A-EDDB-474D-AFB7-95B42E325018}" presName="childNode" presStyleLbl="node1" presStyleIdx="8" presStyleCnt="11">
        <dgm:presLayoutVars>
          <dgm:bulletEnabled val="1"/>
        </dgm:presLayoutVars>
      </dgm:prSet>
      <dgm:spPr/>
    </dgm:pt>
    <dgm:pt modelId="{9072C59E-51DE-4A08-8BE2-20512557564B}" type="pres">
      <dgm:prSet presAssocID="{8745C68A-EDDB-474D-AFB7-95B42E325018}" presName="aSpace2" presStyleCnt="0"/>
      <dgm:spPr/>
    </dgm:pt>
    <dgm:pt modelId="{07BF95CB-E1FB-488E-8F58-B4E0CF5036FE}" type="pres">
      <dgm:prSet presAssocID="{5CE55244-3465-418A-854B-18339A106395}" presName="childNode" presStyleLbl="node1" presStyleIdx="9" presStyleCnt="11">
        <dgm:presLayoutVars>
          <dgm:bulletEnabled val="1"/>
        </dgm:presLayoutVars>
      </dgm:prSet>
      <dgm:spPr/>
    </dgm:pt>
    <dgm:pt modelId="{F12BF7DD-CEC6-4793-850D-F53A5CD4817C}" type="pres">
      <dgm:prSet presAssocID="{FA2CA828-0F8D-429B-B31E-52BB3E4D7C16}" presName="aSpace" presStyleCnt="0"/>
      <dgm:spPr/>
    </dgm:pt>
    <dgm:pt modelId="{C2966A99-02AD-467E-86B0-E35AB7348E25}" type="pres">
      <dgm:prSet presAssocID="{F50F480B-3AB7-4050-8BE7-47BB187B45B5}" presName="compNode" presStyleCnt="0"/>
      <dgm:spPr/>
    </dgm:pt>
    <dgm:pt modelId="{562FFA31-1AE0-4877-965D-DEC71E7B2F0C}" type="pres">
      <dgm:prSet presAssocID="{F50F480B-3AB7-4050-8BE7-47BB187B45B5}" presName="aNode" presStyleLbl="bgShp" presStyleIdx="3" presStyleCnt="4"/>
      <dgm:spPr/>
    </dgm:pt>
    <dgm:pt modelId="{DD12DDDE-32C8-4A5E-A502-7C22CCF4D806}" type="pres">
      <dgm:prSet presAssocID="{F50F480B-3AB7-4050-8BE7-47BB187B45B5}" presName="textNode" presStyleLbl="bgShp" presStyleIdx="3" presStyleCnt="4"/>
      <dgm:spPr/>
    </dgm:pt>
    <dgm:pt modelId="{6AAF7F3D-05EA-4988-823B-852CF727A50E}" type="pres">
      <dgm:prSet presAssocID="{F50F480B-3AB7-4050-8BE7-47BB187B45B5}" presName="compChildNode" presStyleCnt="0"/>
      <dgm:spPr/>
    </dgm:pt>
    <dgm:pt modelId="{F94C9A15-1429-4807-97EC-FB01E80D10D5}" type="pres">
      <dgm:prSet presAssocID="{F50F480B-3AB7-4050-8BE7-47BB187B45B5}" presName="theInnerList" presStyleCnt="0"/>
      <dgm:spPr/>
    </dgm:pt>
    <dgm:pt modelId="{D219471B-2617-4C6A-BEC3-D1F8344BAEE0}" type="pres">
      <dgm:prSet presAssocID="{7F14E402-AC30-4536-BB8D-88EBAEF93E57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BAFA3006-EF22-4E83-80E7-FF3D12C6979D}" type="presOf" srcId="{C3287AE4-B74A-4C4F-BEE5-149306569D42}" destId="{D5535C45-5D2E-40AC-BEA6-235AB155FF43}" srcOrd="0" destOrd="0" presId="urn:microsoft.com/office/officeart/2005/8/layout/lProcess2"/>
    <dgm:cxn modelId="{F4F84307-EE9A-4B5C-9043-81FED79A4B36}" srcId="{C3287AE4-B74A-4C4F-BEE5-149306569D42}" destId="{F50F480B-3AB7-4050-8BE7-47BB187B45B5}" srcOrd="3" destOrd="0" parTransId="{03B94C72-B1A2-48DB-971B-88027ECD281B}" sibTransId="{DE215A1A-84CF-43C2-9903-739B1F1A8849}"/>
    <dgm:cxn modelId="{88722B22-5DB4-454B-9CCD-CF08C6E32710}" srcId="{FA2CA828-0F8D-429B-B31E-52BB3E4D7C16}" destId="{B7A2F1FD-E7E7-4E84-AD05-A2F1599E47D1}" srcOrd="0" destOrd="0" parTransId="{3E5F64FF-CBD4-468F-9691-12318737CBE8}" sibTransId="{022E3469-6FCA-4924-9151-5026FB89D611}"/>
    <dgm:cxn modelId="{59F32C25-F12F-4BA6-BAF0-D425B75B7D0F}" srcId="{724CE893-3BE6-4B58-9E32-C3D3EEF7BE63}" destId="{C35F0EBA-A338-4B76-9B28-178CCA36B93E}" srcOrd="1" destOrd="0" parTransId="{11971242-180C-4A8C-9351-4D134C1A8B98}" sibTransId="{F2CE8BB1-C3D1-463B-9471-2C562B3024B1}"/>
    <dgm:cxn modelId="{DB89562D-77B6-46EC-AAC6-9DB96DA7231D}" type="presOf" srcId="{F50F480B-3AB7-4050-8BE7-47BB187B45B5}" destId="{562FFA31-1AE0-4877-965D-DEC71E7B2F0C}" srcOrd="0" destOrd="0" presId="urn:microsoft.com/office/officeart/2005/8/layout/lProcess2"/>
    <dgm:cxn modelId="{8524B131-C125-41F3-BEB1-FDB8A43A323E}" srcId="{FA2CA828-0F8D-429B-B31E-52BB3E4D7C16}" destId="{5CE55244-3465-418A-854B-18339A106395}" srcOrd="3" destOrd="0" parTransId="{E7E6E447-650A-448D-A068-047FF2DC9F6A}" sibTransId="{A3E190C9-359F-4E06-AC37-0F43C30AF568}"/>
    <dgm:cxn modelId="{C37EEB34-CBD5-4D28-ADE4-78CFB29D6431}" srcId="{FA2CA828-0F8D-429B-B31E-52BB3E4D7C16}" destId="{8745C68A-EDDB-474D-AFB7-95B42E325018}" srcOrd="2" destOrd="0" parTransId="{43E5CC53-AF67-4260-B74E-19142DFCB9FD}" sibTransId="{88A2FFB7-3546-4110-AAD5-D67002B3047F}"/>
    <dgm:cxn modelId="{5C326F35-20C0-4A27-933E-60DCC6ACFF5F}" type="presOf" srcId="{851426E5-0488-4482-A2E7-C436A7217A4D}" destId="{62A02CD2-A47F-43D5-BC07-7D0BB132C877}" srcOrd="0" destOrd="0" presId="urn:microsoft.com/office/officeart/2005/8/layout/lProcess2"/>
    <dgm:cxn modelId="{47796E5B-D971-46BB-AAB4-4B6E982307C7}" srcId="{C3287AE4-B74A-4C4F-BEE5-149306569D42}" destId="{0219894D-1C7F-4D1A-B14D-6C9AE0BB8EA8}" srcOrd="1" destOrd="0" parTransId="{FBDF8CF9-3B19-43FD-B73F-48735BEB1472}" sibTransId="{0451413E-FA1F-403D-9CD4-C07D2820B46A}"/>
    <dgm:cxn modelId="{D6205A69-C13D-4BC0-A9DA-ACCED63B3588}" type="presOf" srcId="{0219894D-1C7F-4D1A-B14D-6C9AE0BB8EA8}" destId="{A52DAD98-48DD-4BBC-852B-C397F2723303}" srcOrd="1" destOrd="0" presId="urn:microsoft.com/office/officeart/2005/8/layout/lProcess2"/>
    <dgm:cxn modelId="{8B1BB16C-DFF5-44B6-ABF1-EFE7F2EA188B}" type="presOf" srcId="{92174894-34C7-43C4-B93A-FA5112CACF0D}" destId="{AF9385BB-0CD8-42C7-A0DE-E535B1F9507B}" srcOrd="0" destOrd="0" presId="urn:microsoft.com/office/officeart/2005/8/layout/lProcess2"/>
    <dgm:cxn modelId="{16F78B72-0190-4E38-8AA4-4FAD86FEEC02}" type="presOf" srcId="{7F14E402-AC30-4536-BB8D-88EBAEF93E57}" destId="{D219471B-2617-4C6A-BEC3-D1F8344BAEE0}" srcOrd="0" destOrd="0" presId="urn:microsoft.com/office/officeart/2005/8/layout/lProcess2"/>
    <dgm:cxn modelId="{A2D37D58-F941-413C-98DF-DCA6C4C3D6AD}" srcId="{0219894D-1C7F-4D1A-B14D-6C9AE0BB8EA8}" destId="{92174894-34C7-43C4-B93A-FA5112CACF0D}" srcOrd="0" destOrd="0" parTransId="{92DA3891-DD1F-4EB0-B20D-B3FB3D368B71}" sibTransId="{698F11FA-0307-4BAB-B84D-5FA19BB9496B}"/>
    <dgm:cxn modelId="{799ACE79-F950-4C2B-B15F-C00B05287222}" srcId="{724CE893-3BE6-4B58-9E32-C3D3EEF7BE63}" destId="{12471654-C063-4821-A334-932B1BDDED92}" srcOrd="0" destOrd="0" parTransId="{ABDBD396-73B4-4517-97DB-27FE0E2A5B56}" sibTransId="{8DE0F9EB-CE01-4886-AF47-9ABBD9E3103C}"/>
    <dgm:cxn modelId="{923D5882-6565-4BA6-8F75-DCA514999E91}" type="presOf" srcId="{18B9D9A4-108D-4463-AC1D-CC0F48B95EEB}" destId="{8112BA58-0931-410A-B03E-E8B0A5799192}" srcOrd="0" destOrd="0" presId="urn:microsoft.com/office/officeart/2005/8/layout/lProcess2"/>
    <dgm:cxn modelId="{D6665585-09E0-45EE-98D7-D3B20476E93E}" type="presOf" srcId="{0219894D-1C7F-4D1A-B14D-6C9AE0BB8EA8}" destId="{AA1FDF14-51B6-4EE6-A996-6D94A0CB90AD}" srcOrd="0" destOrd="0" presId="urn:microsoft.com/office/officeart/2005/8/layout/lProcess2"/>
    <dgm:cxn modelId="{16345898-7460-43AB-AB74-3E2C385CD6DC}" srcId="{F50F480B-3AB7-4050-8BE7-47BB187B45B5}" destId="{7F14E402-AC30-4536-BB8D-88EBAEF93E57}" srcOrd="0" destOrd="0" parTransId="{B2D2D0D2-98B1-4329-A07A-B0E2604095DC}" sibTransId="{7F228A06-4DE4-4CB8-A744-DD2F3DD6F94B}"/>
    <dgm:cxn modelId="{06D028AC-A9E8-4A53-A036-5D9E56BC6F12}" type="presOf" srcId="{8745C68A-EDDB-474D-AFB7-95B42E325018}" destId="{851C6CE9-D51B-47B3-99AD-B29B4734B1AF}" srcOrd="0" destOrd="0" presId="urn:microsoft.com/office/officeart/2005/8/layout/lProcess2"/>
    <dgm:cxn modelId="{10B249BA-56A1-4755-8EAE-E3E5977F242C}" type="presOf" srcId="{12471654-C063-4821-A334-932B1BDDED92}" destId="{1B3D0AFC-80C4-4B28-A2D0-CB8B7E042DAF}" srcOrd="0" destOrd="0" presId="urn:microsoft.com/office/officeart/2005/8/layout/lProcess2"/>
    <dgm:cxn modelId="{55F997C2-36EA-4131-9622-FE942862A872}" srcId="{C3287AE4-B74A-4C4F-BEE5-149306569D42}" destId="{FA2CA828-0F8D-429B-B31E-52BB3E4D7C16}" srcOrd="2" destOrd="0" parTransId="{9E81FEE0-9F89-42B0-9955-8C65CB0CB3DE}" sibTransId="{BE4ED6CF-64DC-421E-A374-C998B233B0D5}"/>
    <dgm:cxn modelId="{8FB9C9C2-0890-48E1-951E-BA91BF8BF300}" type="presOf" srcId="{5CE55244-3465-418A-854B-18339A106395}" destId="{07BF95CB-E1FB-488E-8F58-B4E0CF5036FE}" srcOrd="0" destOrd="0" presId="urn:microsoft.com/office/officeart/2005/8/layout/lProcess2"/>
    <dgm:cxn modelId="{370B82C3-7BE0-4209-97CA-1FE8E22E7B2A}" srcId="{FA2CA828-0F8D-429B-B31E-52BB3E4D7C16}" destId="{1E60DA82-C7A8-49CD-80B7-164CB59E5816}" srcOrd="1" destOrd="0" parTransId="{85401B60-D1EA-4B90-A3B3-DA3828641429}" sibTransId="{B98DD538-393C-4CFA-BEC9-3009359F0EBC}"/>
    <dgm:cxn modelId="{024295D3-9F69-4E60-93EB-6D091BA21D5F}" type="presOf" srcId="{F50F480B-3AB7-4050-8BE7-47BB187B45B5}" destId="{DD12DDDE-32C8-4A5E-A502-7C22CCF4D806}" srcOrd="1" destOrd="0" presId="urn:microsoft.com/office/officeart/2005/8/layout/lProcess2"/>
    <dgm:cxn modelId="{8C38BED5-DF83-4702-A955-C652EF27E584}" srcId="{0219894D-1C7F-4D1A-B14D-6C9AE0BB8EA8}" destId="{851426E5-0488-4482-A2E7-C436A7217A4D}" srcOrd="1" destOrd="0" parTransId="{3EFB5F81-3E9F-4B64-80CA-CFA9F380DF31}" sibTransId="{20D09BD7-0F9E-4138-887C-69434FB779F1}"/>
    <dgm:cxn modelId="{688766D9-F127-4EE3-B070-8491416FA265}" srcId="{C3287AE4-B74A-4C4F-BEE5-149306569D42}" destId="{724CE893-3BE6-4B58-9E32-C3D3EEF7BE63}" srcOrd="0" destOrd="0" parTransId="{A5A6C74D-0A98-49D2-9AEA-A8B24E30FC66}" sibTransId="{0A954B1E-6323-44BC-B272-37F5ACDA8E67}"/>
    <dgm:cxn modelId="{1E4274D9-4B21-4A27-AC70-2B09BACDC016}" type="presOf" srcId="{FA2CA828-0F8D-429B-B31E-52BB3E4D7C16}" destId="{CEFCF4A2-83BB-4059-834B-669A9593769D}" srcOrd="1" destOrd="0" presId="urn:microsoft.com/office/officeart/2005/8/layout/lProcess2"/>
    <dgm:cxn modelId="{DC6B52E2-4707-46B9-8783-215737DAB1DD}" srcId="{0219894D-1C7F-4D1A-B14D-6C9AE0BB8EA8}" destId="{E5A4F02B-52D3-4F07-86AF-575A2CD90486}" srcOrd="2" destOrd="0" parTransId="{8E8EB8C1-8F95-4AD8-BF2B-3BC43EE42092}" sibTransId="{36B33F89-808B-4C25-86A5-EF6E9D8C6BC2}"/>
    <dgm:cxn modelId="{52F6ACE6-116A-49A7-9332-773BF498AB04}" type="presOf" srcId="{C35F0EBA-A338-4B76-9B28-178CCA36B93E}" destId="{3621FF81-598A-4F80-A5D3-3B333558EF77}" srcOrd="0" destOrd="0" presId="urn:microsoft.com/office/officeart/2005/8/layout/lProcess2"/>
    <dgm:cxn modelId="{51C902E7-45BB-404D-A007-BF299C0F2997}" srcId="{0219894D-1C7F-4D1A-B14D-6C9AE0BB8EA8}" destId="{18B9D9A4-108D-4463-AC1D-CC0F48B95EEB}" srcOrd="3" destOrd="0" parTransId="{1ED9503C-BA06-4F5B-B544-D78EE65857B6}" sibTransId="{ADEB1A00-828A-4B59-A9FB-720556C46D96}"/>
    <dgm:cxn modelId="{6CA288EF-3A59-4C64-BA7B-3D07EB910D49}" type="presOf" srcId="{1E60DA82-C7A8-49CD-80B7-164CB59E5816}" destId="{33F4A82D-97AC-4A00-9FD5-4B5B6012908A}" srcOrd="0" destOrd="0" presId="urn:microsoft.com/office/officeart/2005/8/layout/lProcess2"/>
    <dgm:cxn modelId="{8B50D2F2-D893-4161-B0E2-EF5D44148803}" type="presOf" srcId="{FA2CA828-0F8D-429B-B31E-52BB3E4D7C16}" destId="{5FD02234-78A4-42A6-AB29-3B1EDFC1196A}" srcOrd="0" destOrd="0" presId="urn:microsoft.com/office/officeart/2005/8/layout/lProcess2"/>
    <dgm:cxn modelId="{3A8A46F9-9448-463A-94B4-25491CDDC663}" type="presOf" srcId="{724CE893-3BE6-4B58-9E32-C3D3EEF7BE63}" destId="{54435C69-22DD-40C8-AB5D-24F26967849D}" srcOrd="1" destOrd="0" presId="urn:microsoft.com/office/officeart/2005/8/layout/lProcess2"/>
    <dgm:cxn modelId="{7EAC6AFC-7B25-40F5-B221-2544CA4246B3}" type="presOf" srcId="{B7A2F1FD-E7E7-4E84-AD05-A2F1599E47D1}" destId="{D40421E2-D370-40C2-9CA3-79363FCDAD16}" srcOrd="0" destOrd="0" presId="urn:microsoft.com/office/officeart/2005/8/layout/lProcess2"/>
    <dgm:cxn modelId="{876C45FE-28AE-48C4-9F94-FCEE083738D3}" type="presOf" srcId="{E5A4F02B-52D3-4F07-86AF-575A2CD90486}" destId="{59882BDA-4863-4988-980E-169805F4ED19}" srcOrd="0" destOrd="0" presId="urn:microsoft.com/office/officeart/2005/8/layout/lProcess2"/>
    <dgm:cxn modelId="{923E43FF-F2BA-4085-ABEE-51EE1A36B10F}" type="presOf" srcId="{724CE893-3BE6-4B58-9E32-C3D3EEF7BE63}" destId="{2A7DFE48-4E09-47D3-9478-7B8B0CE334A8}" srcOrd="0" destOrd="0" presId="urn:microsoft.com/office/officeart/2005/8/layout/lProcess2"/>
    <dgm:cxn modelId="{25E08ECA-6A54-48F9-A67F-BA2DE510538E}" type="presParOf" srcId="{D5535C45-5D2E-40AC-BEA6-235AB155FF43}" destId="{AC919DDD-A2A4-40B8-B5DB-73E092099697}" srcOrd="0" destOrd="0" presId="urn:microsoft.com/office/officeart/2005/8/layout/lProcess2"/>
    <dgm:cxn modelId="{15C6332A-B1A2-482F-87A7-A8F31E31A069}" type="presParOf" srcId="{AC919DDD-A2A4-40B8-B5DB-73E092099697}" destId="{2A7DFE48-4E09-47D3-9478-7B8B0CE334A8}" srcOrd="0" destOrd="0" presId="urn:microsoft.com/office/officeart/2005/8/layout/lProcess2"/>
    <dgm:cxn modelId="{1706F22D-30B2-4700-91E3-128E4478B5D9}" type="presParOf" srcId="{AC919DDD-A2A4-40B8-B5DB-73E092099697}" destId="{54435C69-22DD-40C8-AB5D-24F26967849D}" srcOrd="1" destOrd="0" presId="urn:microsoft.com/office/officeart/2005/8/layout/lProcess2"/>
    <dgm:cxn modelId="{815F1BD3-64D9-476D-95FE-3C5F709D3EEC}" type="presParOf" srcId="{AC919DDD-A2A4-40B8-B5DB-73E092099697}" destId="{DB2DE587-9F83-4171-8F1F-356602DD036F}" srcOrd="2" destOrd="0" presId="urn:microsoft.com/office/officeart/2005/8/layout/lProcess2"/>
    <dgm:cxn modelId="{9FF3FD3B-F8F9-4337-B5B4-066F5ED28990}" type="presParOf" srcId="{DB2DE587-9F83-4171-8F1F-356602DD036F}" destId="{8DFA2DA7-608B-4C06-ADB0-83EF1698F2DB}" srcOrd="0" destOrd="0" presId="urn:microsoft.com/office/officeart/2005/8/layout/lProcess2"/>
    <dgm:cxn modelId="{81AF1B59-36B6-487D-94A7-463B24D56583}" type="presParOf" srcId="{8DFA2DA7-608B-4C06-ADB0-83EF1698F2DB}" destId="{1B3D0AFC-80C4-4B28-A2D0-CB8B7E042DAF}" srcOrd="0" destOrd="0" presId="urn:microsoft.com/office/officeart/2005/8/layout/lProcess2"/>
    <dgm:cxn modelId="{DCAEAB91-2886-40D0-B8D3-BD704D693CAE}" type="presParOf" srcId="{8DFA2DA7-608B-4C06-ADB0-83EF1698F2DB}" destId="{A1DBE1DF-23AA-492D-AF91-411A828E2A79}" srcOrd="1" destOrd="0" presId="urn:microsoft.com/office/officeart/2005/8/layout/lProcess2"/>
    <dgm:cxn modelId="{173A1E81-F2B2-4F15-A840-03534CEBE885}" type="presParOf" srcId="{8DFA2DA7-608B-4C06-ADB0-83EF1698F2DB}" destId="{3621FF81-598A-4F80-A5D3-3B333558EF77}" srcOrd="2" destOrd="0" presId="urn:microsoft.com/office/officeart/2005/8/layout/lProcess2"/>
    <dgm:cxn modelId="{2C551A0A-CC9B-433C-A276-739159F99F2F}" type="presParOf" srcId="{D5535C45-5D2E-40AC-BEA6-235AB155FF43}" destId="{5744D108-09F5-489F-9C9F-34BF1F509276}" srcOrd="1" destOrd="0" presId="urn:microsoft.com/office/officeart/2005/8/layout/lProcess2"/>
    <dgm:cxn modelId="{1429EF37-E552-4A25-BCD9-5D9AF3B3CC71}" type="presParOf" srcId="{D5535C45-5D2E-40AC-BEA6-235AB155FF43}" destId="{D662ED85-D507-4944-8BA3-6976246FEA25}" srcOrd="2" destOrd="0" presId="urn:microsoft.com/office/officeart/2005/8/layout/lProcess2"/>
    <dgm:cxn modelId="{5887EE3B-D330-44EA-B2C0-13C7871FEEC6}" type="presParOf" srcId="{D662ED85-D507-4944-8BA3-6976246FEA25}" destId="{AA1FDF14-51B6-4EE6-A996-6D94A0CB90AD}" srcOrd="0" destOrd="0" presId="urn:microsoft.com/office/officeart/2005/8/layout/lProcess2"/>
    <dgm:cxn modelId="{FABB6B88-CE00-4D21-91E7-925E46FE6BE8}" type="presParOf" srcId="{D662ED85-D507-4944-8BA3-6976246FEA25}" destId="{A52DAD98-48DD-4BBC-852B-C397F2723303}" srcOrd="1" destOrd="0" presId="urn:microsoft.com/office/officeart/2005/8/layout/lProcess2"/>
    <dgm:cxn modelId="{EC7338C8-4746-48E6-81FA-9474F314263F}" type="presParOf" srcId="{D662ED85-D507-4944-8BA3-6976246FEA25}" destId="{29684592-FDE3-4FF1-9660-ECC8E5810E8F}" srcOrd="2" destOrd="0" presId="urn:microsoft.com/office/officeart/2005/8/layout/lProcess2"/>
    <dgm:cxn modelId="{A12A3E10-FC20-4113-9BE4-EF7B3669A99D}" type="presParOf" srcId="{29684592-FDE3-4FF1-9660-ECC8E5810E8F}" destId="{0E22E8E8-3B12-4305-97C8-67AB567F1CD4}" srcOrd="0" destOrd="0" presId="urn:microsoft.com/office/officeart/2005/8/layout/lProcess2"/>
    <dgm:cxn modelId="{A3E13DB9-D069-4FD4-BF95-164F503895DF}" type="presParOf" srcId="{0E22E8E8-3B12-4305-97C8-67AB567F1CD4}" destId="{AF9385BB-0CD8-42C7-A0DE-E535B1F9507B}" srcOrd="0" destOrd="0" presId="urn:microsoft.com/office/officeart/2005/8/layout/lProcess2"/>
    <dgm:cxn modelId="{AB1F3959-3ED8-450D-81DC-A8F26CDFF3EB}" type="presParOf" srcId="{0E22E8E8-3B12-4305-97C8-67AB567F1CD4}" destId="{0312CA85-0C27-4FC6-9010-45BC49064BD8}" srcOrd="1" destOrd="0" presId="urn:microsoft.com/office/officeart/2005/8/layout/lProcess2"/>
    <dgm:cxn modelId="{8C0028E6-A32B-425C-875D-3A859EFFA807}" type="presParOf" srcId="{0E22E8E8-3B12-4305-97C8-67AB567F1CD4}" destId="{62A02CD2-A47F-43D5-BC07-7D0BB132C877}" srcOrd="2" destOrd="0" presId="urn:microsoft.com/office/officeart/2005/8/layout/lProcess2"/>
    <dgm:cxn modelId="{44704403-39A1-48FD-A535-F3A1C08955D9}" type="presParOf" srcId="{0E22E8E8-3B12-4305-97C8-67AB567F1CD4}" destId="{378D055F-9066-496B-A7ED-FB5A5ACCA680}" srcOrd="3" destOrd="0" presId="urn:microsoft.com/office/officeart/2005/8/layout/lProcess2"/>
    <dgm:cxn modelId="{08ED3B9B-6B28-4CE8-8919-C594220AC5E9}" type="presParOf" srcId="{0E22E8E8-3B12-4305-97C8-67AB567F1CD4}" destId="{59882BDA-4863-4988-980E-169805F4ED19}" srcOrd="4" destOrd="0" presId="urn:microsoft.com/office/officeart/2005/8/layout/lProcess2"/>
    <dgm:cxn modelId="{7E6E68B2-2710-4325-B3E1-5EE061E658BC}" type="presParOf" srcId="{0E22E8E8-3B12-4305-97C8-67AB567F1CD4}" destId="{CEFD28FA-370E-4081-BA8D-785E49447976}" srcOrd="5" destOrd="0" presId="urn:microsoft.com/office/officeart/2005/8/layout/lProcess2"/>
    <dgm:cxn modelId="{53A0F25E-66C1-427D-BFAD-25FB1A7C1EC1}" type="presParOf" srcId="{0E22E8E8-3B12-4305-97C8-67AB567F1CD4}" destId="{8112BA58-0931-410A-B03E-E8B0A5799192}" srcOrd="6" destOrd="0" presId="urn:microsoft.com/office/officeart/2005/8/layout/lProcess2"/>
    <dgm:cxn modelId="{8B8108E8-35CC-48B7-8C12-F114C9288065}" type="presParOf" srcId="{D5535C45-5D2E-40AC-BEA6-235AB155FF43}" destId="{A54DB156-F913-43FC-B848-51F975A89EC1}" srcOrd="3" destOrd="0" presId="urn:microsoft.com/office/officeart/2005/8/layout/lProcess2"/>
    <dgm:cxn modelId="{034919F1-C1A5-4E0C-9A95-3C27A08FB35F}" type="presParOf" srcId="{D5535C45-5D2E-40AC-BEA6-235AB155FF43}" destId="{C38FE42E-111C-4992-8E8A-F122FECE832E}" srcOrd="4" destOrd="0" presId="urn:microsoft.com/office/officeart/2005/8/layout/lProcess2"/>
    <dgm:cxn modelId="{B4BE69E5-8552-4370-9267-09D5EDAE3AB9}" type="presParOf" srcId="{C38FE42E-111C-4992-8E8A-F122FECE832E}" destId="{5FD02234-78A4-42A6-AB29-3B1EDFC1196A}" srcOrd="0" destOrd="0" presId="urn:microsoft.com/office/officeart/2005/8/layout/lProcess2"/>
    <dgm:cxn modelId="{00E11F27-F70C-41C9-987E-B99AC6F82C7A}" type="presParOf" srcId="{C38FE42E-111C-4992-8E8A-F122FECE832E}" destId="{CEFCF4A2-83BB-4059-834B-669A9593769D}" srcOrd="1" destOrd="0" presId="urn:microsoft.com/office/officeart/2005/8/layout/lProcess2"/>
    <dgm:cxn modelId="{9C74F28B-46FF-4735-963B-D404C7D18140}" type="presParOf" srcId="{C38FE42E-111C-4992-8E8A-F122FECE832E}" destId="{575C1426-1C5E-4419-8E07-D0692F0184E3}" srcOrd="2" destOrd="0" presId="urn:microsoft.com/office/officeart/2005/8/layout/lProcess2"/>
    <dgm:cxn modelId="{A4B1ECCB-35E8-4B36-AB13-44C9A041023F}" type="presParOf" srcId="{575C1426-1C5E-4419-8E07-D0692F0184E3}" destId="{06BA5446-3C5B-4771-A88B-014E62F6C77F}" srcOrd="0" destOrd="0" presId="urn:microsoft.com/office/officeart/2005/8/layout/lProcess2"/>
    <dgm:cxn modelId="{AEE91F0D-A29F-4A26-BBB0-299BAB89A785}" type="presParOf" srcId="{06BA5446-3C5B-4771-A88B-014E62F6C77F}" destId="{D40421E2-D370-40C2-9CA3-79363FCDAD16}" srcOrd="0" destOrd="0" presId="urn:microsoft.com/office/officeart/2005/8/layout/lProcess2"/>
    <dgm:cxn modelId="{5E531EAF-3666-41CF-8C1D-98B418C2C15C}" type="presParOf" srcId="{06BA5446-3C5B-4771-A88B-014E62F6C77F}" destId="{13BD83B0-228C-4011-B034-26E801BB46EA}" srcOrd="1" destOrd="0" presId="urn:microsoft.com/office/officeart/2005/8/layout/lProcess2"/>
    <dgm:cxn modelId="{AFFB3063-9661-4472-B984-038360B7A6C3}" type="presParOf" srcId="{06BA5446-3C5B-4771-A88B-014E62F6C77F}" destId="{33F4A82D-97AC-4A00-9FD5-4B5B6012908A}" srcOrd="2" destOrd="0" presId="urn:microsoft.com/office/officeart/2005/8/layout/lProcess2"/>
    <dgm:cxn modelId="{4F14C488-25D3-419D-9251-3B9B212FD91F}" type="presParOf" srcId="{06BA5446-3C5B-4771-A88B-014E62F6C77F}" destId="{CB3578C4-72F7-4408-A3BC-7ADF5BDBA973}" srcOrd="3" destOrd="0" presId="urn:microsoft.com/office/officeart/2005/8/layout/lProcess2"/>
    <dgm:cxn modelId="{2EE6546D-EDED-4F7C-BCAA-79CA3F562ADB}" type="presParOf" srcId="{06BA5446-3C5B-4771-A88B-014E62F6C77F}" destId="{851C6CE9-D51B-47B3-99AD-B29B4734B1AF}" srcOrd="4" destOrd="0" presId="urn:microsoft.com/office/officeart/2005/8/layout/lProcess2"/>
    <dgm:cxn modelId="{4F1EC49C-A3D3-4E51-AEA9-2ACB8D4296F3}" type="presParOf" srcId="{06BA5446-3C5B-4771-A88B-014E62F6C77F}" destId="{9072C59E-51DE-4A08-8BE2-20512557564B}" srcOrd="5" destOrd="0" presId="urn:microsoft.com/office/officeart/2005/8/layout/lProcess2"/>
    <dgm:cxn modelId="{DCABEB25-CB7C-4E6A-9A44-6003A1019534}" type="presParOf" srcId="{06BA5446-3C5B-4771-A88B-014E62F6C77F}" destId="{07BF95CB-E1FB-488E-8F58-B4E0CF5036FE}" srcOrd="6" destOrd="0" presId="urn:microsoft.com/office/officeart/2005/8/layout/lProcess2"/>
    <dgm:cxn modelId="{2C7192E9-2138-4BB9-BC35-6701D42274DA}" type="presParOf" srcId="{D5535C45-5D2E-40AC-BEA6-235AB155FF43}" destId="{F12BF7DD-CEC6-4793-850D-F53A5CD4817C}" srcOrd="5" destOrd="0" presId="urn:microsoft.com/office/officeart/2005/8/layout/lProcess2"/>
    <dgm:cxn modelId="{0DEE97F3-A354-4210-8E3D-1A0DAB43A024}" type="presParOf" srcId="{D5535C45-5D2E-40AC-BEA6-235AB155FF43}" destId="{C2966A99-02AD-467E-86B0-E35AB7348E25}" srcOrd="6" destOrd="0" presId="urn:microsoft.com/office/officeart/2005/8/layout/lProcess2"/>
    <dgm:cxn modelId="{D7EFD4E4-6523-4710-AB9B-1BCCA8A3E9CD}" type="presParOf" srcId="{C2966A99-02AD-467E-86B0-E35AB7348E25}" destId="{562FFA31-1AE0-4877-965D-DEC71E7B2F0C}" srcOrd="0" destOrd="0" presId="urn:microsoft.com/office/officeart/2005/8/layout/lProcess2"/>
    <dgm:cxn modelId="{E574720A-2370-4CEB-ACB1-D3A0EBCD25E3}" type="presParOf" srcId="{C2966A99-02AD-467E-86B0-E35AB7348E25}" destId="{DD12DDDE-32C8-4A5E-A502-7C22CCF4D806}" srcOrd="1" destOrd="0" presId="urn:microsoft.com/office/officeart/2005/8/layout/lProcess2"/>
    <dgm:cxn modelId="{A8C88DE3-6877-4813-888E-F241D037358C}" type="presParOf" srcId="{C2966A99-02AD-467E-86B0-E35AB7348E25}" destId="{6AAF7F3D-05EA-4988-823B-852CF727A50E}" srcOrd="2" destOrd="0" presId="urn:microsoft.com/office/officeart/2005/8/layout/lProcess2"/>
    <dgm:cxn modelId="{A1A654C5-FB9D-4A80-B108-292D1FDDE2E2}" type="presParOf" srcId="{6AAF7F3D-05EA-4988-823B-852CF727A50E}" destId="{F94C9A15-1429-4807-97EC-FB01E80D10D5}" srcOrd="0" destOrd="0" presId="urn:microsoft.com/office/officeart/2005/8/layout/lProcess2"/>
    <dgm:cxn modelId="{D70CAD4D-D1EB-4312-BFDF-4B30ECE94466}" type="presParOf" srcId="{F94C9A15-1429-4807-97EC-FB01E80D10D5}" destId="{D219471B-2617-4C6A-BEC3-D1F8344BAEE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078E0-2786-4F47-8D8F-A8932999BC54}">
      <dsp:nvSpPr>
        <dsp:cNvPr id="0" name=""/>
        <dsp:cNvSpPr/>
      </dsp:nvSpPr>
      <dsp:spPr>
        <a:xfrm>
          <a:off x="1636983" y="1345015"/>
          <a:ext cx="3085319" cy="262973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4B679D-112D-4BB3-A09F-57945233291E}">
      <dsp:nvSpPr>
        <dsp:cNvPr id="0" name=""/>
        <dsp:cNvSpPr/>
      </dsp:nvSpPr>
      <dsp:spPr>
        <a:xfrm>
          <a:off x="1915" y="3933424"/>
          <a:ext cx="6669586" cy="13915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Privilegio  que tiene toda persona para </a:t>
          </a:r>
          <a:r>
            <a:rPr lang="es-MX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solicitar, investigar, difundir, buscar y recibir información en poder de entes públicos, 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exceptuando casos en que la información sea clasificada o de acceso restringido por la Constitución y/o por alguna ley.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5" y="3933424"/>
        <a:ext cx="6669586" cy="1391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5131A-8142-40B3-AD1A-01867CD98102}">
      <dsp:nvSpPr>
        <dsp:cNvPr id="0" name=""/>
        <dsp:cNvSpPr/>
      </dsp:nvSpPr>
      <dsp:spPr>
        <a:xfrm>
          <a:off x="499839" y="0"/>
          <a:ext cx="5664842" cy="52174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29329-5D3C-40CE-8AF9-09683DE26CCB}">
      <dsp:nvSpPr>
        <dsp:cNvPr id="0" name=""/>
        <dsp:cNvSpPr/>
      </dsp:nvSpPr>
      <dsp:spPr>
        <a:xfrm>
          <a:off x="1952" y="1565237"/>
          <a:ext cx="1175402" cy="2086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Arial" panose="020B0604020202020204" pitchFamily="34" charset="0"/>
              <a:cs typeface="Arial" panose="020B0604020202020204" pitchFamily="34" charset="0"/>
            </a:rPr>
            <a:t>solicitar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30" y="1622615"/>
        <a:ext cx="1060646" cy="1972228"/>
      </dsp:txXfrm>
    </dsp:sp>
    <dsp:sp modelId="{B27844A3-BF31-4470-9769-AB1A48C4AEFA}">
      <dsp:nvSpPr>
        <dsp:cNvPr id="0" name=""/>
        <dsp:cNvSpPr/>
      </dsp:nvSpPr>
      <dsp:spPr>
        <a:xfrm>
          <a:off x="1373255" y="1565237"/>
          <a:ext cx="1175402" cy="20869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Arial" panose="020B0604020202020204" pitchFamily="34" charset="0"/>
              <a:cs typeface="Arial" panose="020B0604020202020204" pitchFamily="34" charset="0"/>
            </a:rPr>
            <a:t>Investigar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0633" y="1622615"/>
        <a:ext cx="1060646" cy="1972228"/>
      </dsp:txXfrm>
    </dsp:sp>
    <dsp:sp modelId="{38289D4E-55EB-4C85-B9D4-4426844EFE70}">
      <dsp:nvSpPr>
        <dsp:cNvPr id="0" name=""/>
        <dsp:cNvSpPr/>
      </dsp:nvSpPr>
      <dsp:spPr>
        <a:xfrm>
          <a:off x="2744559" y="1565237"/>
          <a:ext cx="1175402" cy="20869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Arial" panose="020B0604020202020204" pitchFamily="34" charset="0"/>
              <a:cs typeface="Arial" panose="020B0604020202020204" pitchFamily="34" charset="0"/>
            </a:rPr>
            <a:t>Difundir 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1937" y="1622615"/>
        <a:ext cx="1060646" cy="1972228"/>
      </dsp:txXfrm>
    </dsp:sp>
    <dsp:sp modelId="{4C6760B9-B88A-4780-B656-D62686994878}">
      <dsp:nvSpPr>
        <dsp:cNvPr id="0" name=""/>
        <dsp:cNvSpPr/>
      </dsp:nvSpPr>
      <dsp:spPr>
        <a:xfrm>
          <a:off x="4115862" y="1565237"/>
          <a:ext cx="1175402" cy="2086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Arial" panose="020B0604020202020204" pitchFamily="34" charset="0"/>
              <a:cs typeface="Arial" panose="020B0604020202020204" pitchFamily="34" charset="0"/>
            </a:rPr>
            <a:t>Buscar 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3240" y="1622615"/>
        <a:ext cx="1060646" cy="1972228"/>
      </dsp:txXfrm>
    </dsp:sp>
    <dsp:sp modelId="{986F755F-72B6-4B20-98CA-3EA664329C09}">
      <dsp:nvSpPr>
        <dsp:cNvPr id="0" name=""/>
        <dsp:cNvSpPr/>
      </dsp:nvSpPr>
      <dsp:spPr>
        <a:xfrm>
          <a:off x="5487165" y="1565237"/>
          <a:ext cx="1175402" cy="20869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Arial" panose="020B0604020202020204" pitchFamily="34" charset="0"/>
              <a:cs typeface="Arial" panose="020B0604020202020204" pitchFamily="34" charset="0"/>
            </a:rPr>
            <a:t>Recibir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4543" y="1622615"/>
        <a:ext cx="1060646" cy="197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D4CF9-6542-46CA-A272-59E702986733}">
      <dsp:nvSpPr>
        <dsp:cNvPr id="0" name=""/>
        <dsp:cNvSpPr/>
      </dsp:nvSpPr>
      <dsp:spPr>
        <a:xfrm>
          <a:off x="1631172" y="0"/>
          <a:ext cx="3784324" cy="33079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PNT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Sitio institucional</a:t>
          </a:r>
        </a:p>
      </dsp:txBody>
      <dsp:txXfrm>
        <a:off x="2577253" y="496196"/>
        <a:ext cx="1844858" cy="2315584"/>
      </dsp:txXfrm>
    </dsp:sp>
    <dsp:sp modelId="{B2C5145B-52E6-48D0-B28C-1A1D1691E13D}">
      <dsp:nvSpPr>
        <dsp:cNvPr id="0" name=""/>
        <dsp:cNvSpPr/>
      </dsp:nvSpPr>
      <dsp:spPr>
        <a:xfrm>
          <a:off x="649631" y="707906"/>
          <a:ext cx="1892162" cy="18921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Publicación de Información</a:t>
          </a:r>
        </a:p>
      </dsp:txBody>
      <dsp:txXfrm>
        <a:off x="926732" y="985007"/>
        <a:ext cx="1337960" cy="1337960"/>
      </dsp:txXfrm>
    </dsp:sp>
    <dsp:sp modelId="{DA6F4072-BB61-4478-A8E9-7AA4F05CD74F}">
      <dsp:nvSpPr>
        <dsp:cNvPr id="0" name=""/>
        <dsp:cNvSpPr/>
      </dsp:nvSpPr>
      <dsp:spPr>
        <a:xfrm>
          <a:off x="6595113" y="0"/>
          <a:ext cx="3784324" cy="33079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Acceso a información Pública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Derechos ARCOP</a:t>
          </a:r>
        </a:p>
      </dsp:txBody>
      <dsp:txXfrm>
        <a:off x="7541194" y="496196"/>
        <a:ext cx="1844858" cy="2315584"/>
      </dsp:txXfrm>
    </dsp:sp>
    <dsp:sp modelId="{6CBAD4D4-CE19-4DFD-A3C4-4B1FDD75143E}">
      <dsp:nvSpPr>
        <dsp:cNvPr id="0" name=""/>
        <dsp:cNvSpPr/>
      </dsp:nvSpPr>
      <dsp:spPr>
        <a:xfrm>
          <a:off x="5649032" y="707906"/>
          <a:ext cx="1892162" cy="189216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Atención a Solicitudes</a:t>
          </a:r>
        </a:p>
      </dsp:txBody>
      <dsp:txXfrm>
        <a:off x="5926133" y="985007"/>
        <a:ext cx="1337960" cy="133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FC6BC-E002-455F-9423-812FC486A97F}">
      <dsp:nvSpPr>
        <dsp:cNvPr id="0" name=""/>
        <dsp:cNvSpPr/>
      </dsp:nvSpPr>
      <dsp:spPr>
        <a:xfrm>
          <a:off x="4185328" y="4415"/>
          <a:ext cx="3458339" cy="1564151"/>
        </a:xfrm>
        <a:prstGeom prst="rect">
          <a:avLst/>
        </a:prstGeom>
        <a:solidFill>
          <a:srgbClr val="D6009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rial" panose="020B0604020202020204" pitchFamily="34" charset="0"/>
              <a:cs typeface="Arial" panose="020B0604020202020204" pitchFamily="34" charset="0"/>
            </a:rPr>
            <a:t>Plataforma Nacional de Transparencia (PNT)</a:t>
          </a:r>
        </a:p>
      </dsp:txBody>
      <dsp:txXfrm>
        <a:off x="4185328" y="4415"/>
        <a:ext cx="3458339" cy="1564151"/>
      </dsp:txXfrm>
    </dsp:sp>
    <dsp:sp modelId="{EF037C01-5623-44A2-B65A-0059770A68AF}">
      <dsp:nvSpPr>
        <dsp:cNvPr id="0" name=""/>
        <dsp:cNvSpPr/>
      </dsp:nvSpPr>
      <dsp:spPr>
        <a:xfrm>
          <a:off x="2481967" y="4415"/>
          <a:ext cx="1548510" cy="156415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2EA42-4A96-40B2-A99D-EA21CBC540E0}">
      <dsp:nvSpPr>
        <dsp:cNvPr id="0" name=""/>
        <dsp:cNvSpPr/>
      </dsp:nvSpPr>
      <dsp:spPr>
        <a:xfrm>
          <a:off x="2481967" y="1826652"/>
          <a:ext cx="3458339" cy="1564151"/>
        </a:xfrm>
        <a:prstGeom prst="rect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rial" panose="020B0604020202020204" pitchFamily="34" charset="0"/>
              <a:cs typeface="Arial" panose="020B0604020202020204" pitchFamily="34" charset="0"/>
            </a:rPr>
            <a:t>Sitio institucional (S.O)</a:t>
          </a:r>
        </a:p>
      </dsp:txBody>
      <dsp:txXfrm>
        <a:off x="2481967" y="1826652"/>
        <a:ext cx="3458339" cy="1564151"/>
      </dsp:txXfrm>
    </dsp:sp>
    <dsp:sp modelId="{EDB0B705-324B-42E0-B5EC-5E688267C065}">
      <dsp:nvSpPr>
        <dsp:cNvPr id="0" name=""/>
        <dsp:cNvSpPr/>
      </dsp:nvSpPr>
      <dsp:spPr>
        <a:xfrm>
          <a:off x="6095157" y="1826652"/>
          <a:ext cx="1548510" cy="156415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82E8C-22E3-413C-B35C-307405A6CAA1}">
      <dsp:nvSpPr>
        <dsp:cNvPr id="0" name=""/>
        <dsp:cNvSpPr/>
      </dsp:nvSpPr>
      <dsp:spPr>
        <a:xfrm>
          <a:off x="4185328" y="3648889"/>
          <a:ext cx="3458339" cy="1564151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rial" panose="020B0604020202020204" pitchFamily="34" charset="0"/>
              <a:cs typeface="Arial" panose="020B0604020202020204" pitchFamily="34" charset="0"/>
            </a:rPr>
            <a:t>Medio alternativo</a:t>
          </a:r>
        </a:p>
      </dsp:txBody>
      <dsp:txXfrm>
        <a:off x="4185328" y="3648889"/>
        <a:ext cx="3458339" cy="1564151"/>
      </dsp:txXfrm>
    </dsp:sp>
    <dsp:sp modelId="{6575A116-60B2-407C-8E59-BAB96F472238}">
      <dsp:nvSpPr>
        <dsp:cNvPr id="0" name=""/>
        <dsp:cNvSpPr/>
      </dsp:nvSpPr>
      <dsp:spPr>
        <a:xfrm>
          <a:off x="2481967" y="3648889"/>
          <a:ext cx="1548510" cy="156415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FE55B-CBC5-40B9-885C-ABC8FC638DFF}">
      <dsp:nvSpPr>
        <dsp:cNvPr id="0" name=""/>
        <dsp:cNvSpPr/>
      </dsp:nvSpPr>
      <dsp:spPr>
        <a:xfrm>
          <a:off x="2123" y="0"/>
          <a:ext cx="2083817" cy="47737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Arial" panose="020B0604020202020204" pitchFamily="34" charset="0"/>
              <a:cs typeface="Arial" panose="020B0604020202020204" pitchFamily="34" charset="0"/>
            </a:rPr>
            <a:t>SIPOT (Sistema de Portales de Obligaciones de Transparencia)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3" y="0"/>
        <a:ext cx="2083817" cy="1432111"/>
      </dsp:txXfrm>
    </dsp:sp>
    <dsp:sp modelId="{8C5DFD41-4FD6-4353-A7AD-C9728071CB25}">
      <dsp:nvSpPr>
        <dsp:cNvPr id="0" name=""/>
        <dsp:cNvSpPr/>
      </dsp:nvSpPr>
      <dsp:spPr>
        <a:xfrm>
          <a:off x="210505" y="1432111"/>
          <a:ext cx="1667053" cy="3102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Publicación de información</a:t>
          </a:r>
        </a:p>
      </dsp:txBody>
      <dsp:txXfrm>
        <a:off x="259331" y="1480937"/>
        <a:ext cx="1569401" cy="3005256"/>
      </dsp:txXfrm>
    </dsp:sp>
    <dsp:sp modelId="{D12FFC2F-125A-41FD-A883-8E93D7F67919}">
      <dsp:nvSpPr>
        <dsp:cNvPr id="0" name=""/>
        <dsp:cNvSpPr/>
      </dsp:nvSpPr>
      <dsp:spPr>
        <a:xfrm>
          <a:off x="2242227" y="0"/>
          <a:ext cx="2083817" cy="47737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SISAI (Sistema de Solicitudes de Acceso a la Información)</a:t>
          </a:r>
        </a:p>
      </dsp:txBody>
      <dsp:txXfrm>
        <a:off x="2242227" y="0"/>
        <a:ext cx="2083817" cy="1432111"/>
      </dsp:txXfrm>
    </dsp:sp>
    <dsp:sp modelId="{BD5DBD42-DF0E-4D63-AA84-AA8A9812C7E1}">
      <dsp:nvSpPr>
        <dsp:cNvPr id="0" name=""/>
        <dsp:cNvSpPr/>
      </dsp:nvSpPr>
      <dsp:spPr>
        <a:xfrm>
          <a:off x="2450609" y="1433510"/>
          <a:ext cx="1667053" cy="1439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DAIP</a:t>
          </a:r>
        </a:p>
      </dsp:txBody>
      <dsp:txXfrm>
        <a:off x="2492766" y="1475667"/>
        <a:ext cx="1582739" cy="1355023"/>
      </dsp:txXfrm>
    </dsp:sp>
    <dsp:sp modelId="{D7484036-FF02-42E9-9D12-71480E8DC4E4}">
      <dsp:nvSpPr>
        <dsp:cNvPr id="0" name=""/>
        <dsp:cNvSpPr/>
      </dsp:nvSpPr>
      <dsp:spPr>
        <a:xfrm>
          <a:off x="2450609" y="3094284"/>
          <a:ext cx="1667053" cy="1439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DPDP</a:t>
          </a:r>
        </a:p>
      </dsp:txBody>
      <dsp:txXfrm>
        <a:off x="2492766" y="3136441"/>
        <a:ext cx="1582739" cy="1355023"/>
      </dsp:txXfrm>
    </dsp:sp>
    <dsp:sp modelId="{883EE81A-9871-43CF-B5B5-559404C4635B}">
      <dsp:nvSpPr>
        <dsp:cNvPr id="0" name=""/>
        <dsp:cNvSpPr/>
      </dsp:nvSpPr>
      <dsp:spPr>
        <a:xfrm>
          <a:off x="4482331" y="0"/>
          <a:ext cx="2083817" cy="47737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Arial" panose="020B0604020202020204" pitchFamily="34" charset="0"/>
              <a:cs typeface="Arial" panose="020B0604020202020204" pitchFamily="34" charset="0"/>
            </a:rPr>
            <a:t>SIGEMI (Medios de impugnación)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2331" y="0"/>
        <a:ext cx="2083817" cy="1432111"/>
      </dsp:txXfrm>
    </dsp:sp>
    <dsp:sp modelId="{82C6BF00-1455-425A-B25E-C8BD8BA0F933}">
      <dsp:nvSpPr>
        <dsp:cNvPr id="0" name=""/>
        <dsp:cNvSpPr/>
      </dsp:nvSpPr>
      <dsp:spPr>
        <a:xfrm>
          <a:off x="4690712" y="1432111"/>
          <a:ext cx="1667053" cy="3102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de Revisión</a:t>
          </a:r>
          <a:endParaRPr lang="es-MX" sz="20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9538" y="1480937"/>
        <a:ext cx="1569401" cy="3005256"/>
      </dsp:txXfrm>
    </dsp:sp>
    <dsp:sp modelId="{3B223BB6-F3A9-490B-AD42-7D955134AD83}">
      <dsp:nvSpPr>
        <dsp:cNvPr id="0" name=""/>
        <dsp:cNvSpPr/>
      </dsp:nvSpPr>
      <dsp:spPr>
        <a:xfrm>
          <a:off x="6722434" y="0"/>
          <a:ext cx="2083817" cy="47737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Arial" panose="020B0604020202020204" pitchFamily="34" charset="0"/>
              <a:cs typeface="Arial" panose="020B0604020202020204" pitchFamily="34" charset="0"/>
            </a:rPr>
            <a:t>SICOM (Comunicación) 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2434" y="0"/>
        <a:ext cx="2083817" cy="1432111"/>
      </dsp:txXfrm>
    </dsp:sp>
    <dsp:sp modelId="{FFC6CA89-EF95-4F5E-8593-FF8CF2C5ECF4}">
      <dsp:nvSpPr>
        <dsp:cNvPr id="0" name=""/>
        <dsp:cNvSpPr/>
      </dsp:nvSpPr>
      <dsp:spPr>
        <a:xfrm>
          <a:off x="6930816" y="1432111"/>
          <a:ext cx="1667053" cy="31029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Seguimiento a Recursos de Revisión</a:t>
          </a:r>
          <a:endParaRPr lang="es-MX" sz="20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9642" y="1480937"/>
        <a:ext cx="1569401" cy="3005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9A52-BE81-4E4B-9A23-26FFF2675E6A}">
      <dsp:nvSpPr>
        <dsp:cNvPr id="0" name=""/>
        <dsp:cNvSpPr/>
      </dsp:nvSpPr>
      <dsp:spPr>
        <a:xfrm>
          <a:off x="3800101" y="239"/>
          <a:ext cx="2269939" cy="2269939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Equipo de cómputo</a:t>
          </a:r>
        </a:p>
      </dsp:txBody>
      <dsp:txXfrm>
        <a:off x="4367586" y="397478"/>
        <a:ext cx="1134969" cy="1872700"/>
      </dsp:txXfrm>
    </dsp:sp>
    <dsp:sp modelId="{D4241984-CC0B-4ECF-86E9-550B8CC85D70}">
      <dsp:nvSpPr>
        <dsp:cNvPr id="0" name=""/>
        <dsp:cNvSpPr/>
      </dsp:nvSpPr>
      <dsp:spPr>
        <a:xfrm rot="4320000">
          <a:off x="5632232" y="1331361"/>
          <a:ext cx="2269939" cy="2269939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 a internet </a:t>
          </a:r>
        </a:p>
      </dsp:txBody>
      <dsp:txXfrm rot="-5400000">
        <a:off x="5641954" y="1960222"/>
        <a:ext cx="1872700" cy="1134969"/>
      </dsp:txXfrm>
    </dsp:sp>
    <dsp:sp modelId="{8C2714AC-C3DB-4696-8B4B-EFE8E36115F8}">
      <dsp:nvSpPr>
        <dsp:cNvPr id="0" name=""/>
        <dsp:cNvSpPr/>
      </dsp:nvSpPr>
      <dsp:spPr>
        <a:xfrm rot="8640000">
          <a:off x="4932420" y="3485161"/>
          <a:ext cx="2269939" cy="2269939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Usuario y contraseña</a:t>
          </a:r>
        </a:p>
      </dsp:txBody>
      <dsp:txXfrm rot="10800000">
        <a:off x="5383159" y="3523094"/>
        <a:ext cx="1134969" cy="1872700"/>
      </dsp:txXfrm>
    </dsp:sp>
    <dsp:sp modelId="{E712F703-087B-43B8-82C3-FE9DADE13AF2}">
      <dsp:nvSpPr>
        <dsp:cNvPr id="0" name=""/>
        <dsp:cNvSpPr/>
      </dsp:nvSpPr>
      <dsp:spPr>
        <a:xfrm rot="12960000">
          <a:off x="2667781" y="3485161"/>
          <a:ext cx="2269939" cy="2269939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Lineamientos </a:t>
          </a: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técnicos generales </a:t>
          </a:r>
        </a:p>
      </dsp:txBody>
      <dsp:txXfrm rot="10800000">
        <a:off x="3352012" y="3523094"/>
        <a:ext cx="1134969" cy="1872700"/>
      </dsp:txXfrm>
    </dsp:sp>
    <dsp:sp modelId="{332A81E1-7064-4047-B287-5F2ED7885D18}">
      <dsp:nvSpPr>
        <dsp:cNvPr id="0" name=""/>
        <dsp:cNvSpPr/>
      </dsp:nvSpPr>
      <dsp:spPr>
        <a:xfrm rot="17280000">
          <a:off x="1967969" y="1331361"/>
          <a:ext cx="2269939" cy="2269939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Conocimientos básicos de excel</a:t>
          </a:r>
        </a:p>
      </dsp:txBody>
      <dsp:txXfrm rot="5400000">
        <a:off x="2355487" y="1960222"/>
        <a:ext cx="1872700" cy="1134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CB438-1FD5-4C22-88E3-5CED9C9C376F}">
      <dsp:nvSpPr>
        <dsp:cNvPr id="0" name=""/>
        <dsp:cNvSpPr/>
      </dsp:nvSpPr>
      <dsp:spPr>
        <a:xfrm>
          <a:off x="3394226" y="1721"/>
          <a:ext cx="5251279" cy="2375069"/>
        </a:xfrm>
        <a:prstGeom prst="rect">
          <a:avLst/>
        </a:prstGeom>
        <a:solidFill>
          <a:srgbClr val="CC00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UT-</a:t>
          </a:r>
        </a:p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Administrador a nivel Sujeto obligado</a:t>
          </a:r>
          <a:endParaRPr lang="en-US" sz="3000" b="0" kern="1200" dirty="0">
            <a:solidFill>
              <a:schemeClr val="bg1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sp:txBody>
      <dsp:txXfrm>
        <a:off x="3394226" y="1721"/>
        <a:ext cx="5251279" cy="2375069"/>
      </dsp:txXfrm>
    </dsp:sp>
    <dsp:sp modelId="{C3C2188E-8034-45D9-8FEA-5712AFC660D3}">
      <dsp:nvSpPr>
        <dsp:cNvPr id="0" name=""/>
        <dsp:cNvSpPr/>
      </dsp:nvSpPr>
      <dsp:spPr>
        <a:xfrm>
          <a:off x="807775" y="1721"/>
          <a:ext cx="2351319" cy="237506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03143C0-4B69-46B0-AB6C-07C0264DD10C}">
      <dsp:nvSpPr>
        <dsp:cNvPr id="0" name=""/>
        <dsp:cNvSpPr/>
      </dsp:nvSpPr>
      <dsp:spPr>
        <a:xfrm>
          <a:off x="807775" y="2768677"/>
          <a:ext cx="5251279" cy="2375069"/>
        </a:xfrm>
        <a:prstGeom prst="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s-MX" sz="1800" b="0" i="0" u="none" strike="noStrike" kern="1200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Usuarios- Áreas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s-MX" sz="1800" b="0" i="0" u="none" strike="noStrike" kern="1200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administrativas-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s-MX" sz="1800" b="0" i="0" u="none" strike="noStrike" kern="1200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Responsables de: publicar, actualizar, validar información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s-MX" sz="1800" b="0" i="0" u="none" strike="noStrike" kern="1200" cap="none" spc="0" normalizeH="0" baseline="0" dirty="0">
              <a:ln/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rPr>
            <a:t> * Alta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  * Cambio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* Baja</a:t>
          </a:r>
        </a:p>
      </dsp:txBody>
      <dsp:txXfrm>
        <a:off x="807775" y="2768677"/>
        <a:ext cx="5251279" cy="2375069"/>
      </dsp:txXfrm>
    </dsp:sp>
    <dsp:sp modelId="{8A88DCFD-0A1F-4212-A7EA-04BF3BABF074}">
      <dsp:nvSpPr>
        <dsp:cNvPr id="0" name=""/>
        <dsp:cNvSpPr/>
      </dsp:nvSpPr>
      <dsp:spPr>
        <a:xfrm>
          <a:off x="6294187" y="2768677"/>
          <a:ext cx="2351319" cy="237506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13632-73E2-4C80-A265-5998711DC3CA}">
      <dsp:nvSpPr>
        <dsp:cNvPr id="0" name=""/>
        <dsp:cNvSpPr/>
      </dsp:nvSpPr>
      <dsp:spPr>
        <a:xfrm>
          <a:off x="5756" y="824891"/>
          <a:ext cx="1784363" cy="107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Áreas administrativas del Sujeto obligado debe: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13" y="856248"/>
        <a:ext cx="1721649" cy="1007903"/>
      </dsp:txXfrm>
    </dsp:sp>
    <dsp:sp modelId="{C6906D7D-22DD-47A8-A954-0DB5C5C81864}">
      <dsp:nvSpPr>
        <dsp:cNvPr id="0" name=""/>
        <dsp:cNvSpPr/>
      </dsp:nvSpPr>
      <dsp:spPr>
        <a:xfrm>
          <a:off x="1947143" y="1138939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7143" y="1227443"/>
        <a:ext cx="264799" cy="265514"/>
      </dsp:txXfrm>
    </dsp:sp>
    <dsp:sp modelId="{7DB96078-CFDF-4251-81CA-45C704D90201}">
      <dsp:nvSpPr>
        <dsp:cNvPr id="0" name=""/>
        <dsp:cNvSpPr/>
      </dsp:nvSpPr>
      <dsp:spPr>
        <a:xfrm>
          <a:off x="2503864" y="824891"/>
          <a:ext cx="1784363" cy="107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Publicar.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Actualizar 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Validad 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221" y="856248"/>
        <a:ext cx="1721649" cy="1007903"/>
      </dsp:txXfrm>
    </dsp:sp>
    <dsp:sp modelId="{553F43AA-AA02-421B-832C-50AC14313E6E}">
      <dsp:nvSpPr>
        <dsp:cNvPr id="0" name=""/>
        <dsp:cNvSpPr/>
      </dsp:nvSpPr>
      <dsp:spPr>
        <a:xfrm>
          <a:off x="4445251" y="1138939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5251" y="1227443"/>
        <a:ext cx="264799" cy="265514"/>
      </dsp:txXfrm>
    </dsp:sp>
    <dsp:sp modelId="{183E7B53-6F41-4A50-BD7F-4EF44AAB64B7}">
      <dsp:nvSpPr>
        <dsp:cNvPr id="0" name=""/>
        <dsp:cNvSpPr/>
      </dsp:nvSpPr>
      <dsp:spPr>
        <a:xfrm>
          <a:off x="5001972" y="824891"/>
          <a:ext cx="1784363" cy="107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En el Sistema de Portales de Obligaciones de Transparencia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3329" y="856248"/>
        <a:ext cx="1721649" cy="1007903"/>
      </dsp:txXfrm>
    </dsp:sp>
    <dsp:sp modelId="{D1C4FED8-44C2-4465-866C-E0D2B8FBEE54}">
      <dsp:nvSpPr>
        <dsp:cNvPr id="0" name=""/>
        <dsp:cNvSpPr/>
      </dsp:nvSpPr>
      <dsp:spPr>
        <a:xfrm>
          <a:off x="6943360" y="1138939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3360" y="1227443"/>
        <a:ext cx="264799" cy="265514"/>
      </dsp:txXfrm>
    </dsp:sp>
    <dsp:sp modelId="{770E8E2A-92E8-4E4E-A8EA-9AFB19D0C79F}">
      <dsp:nvSpPr>
        <dsp:cNvPr id="0" name=""/>
        <dsp:cNvSpPr/>
      </dsp:nvSpPr>
      <dsp:spPr>
        <a:xfrm>
          <a:off x="7500081" y="824891"/>
          <a:ext cx="1784363" cy="107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Información de sus obligaciones de transparencia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1438" y="856248"/>
        <a:ext cx="1721649" cy="1007903"/>
      </dsp:txXfrm>
    </dsp:sp>
    <dsp:sp modelId="{85D753CD-2E94-4B39-AB88-C6FD58C28E9B}">
      <dsp:nvSpPr>
        <dsp:cNvPr id="0" name=""/>
        <dsp:cNvSpPr/>
      </dsp:nvSpPr>
      <dsp:spPr>
        <a:xfrm>
          <a:off x="9441468" y="1138939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9441468" y="1227443"/>
        <a:ext cx="264799" cy="265514"/>
      </dsp:txXfrm>
    </dsp:sp>
    <dsp:sp modelId="{0ABA6B3E-A4E2-4A22-8083-DE6758BD19FF}">
      <dsp:nvSpPr>
        <dsp:cNvPr id="0" name=""/>
        <dsp:cNvSpPr/>
      </dsp:nvSpPr>
      <dsp:spPr>
        <a:xfrm>
          <a:off x="9998189" y="824891"/>
          <a:ext cx="1784363" cy="107061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Plazos de Conservación de registros 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9546" y="856248"/>
        <a:ext cx="1721649" cy="1007903"/>
      </dsp:txXfrm>
    </dsp:sp>
    <dsp:sp modelId="{FD8ADFBB-6076-4DA4-910B-B54DECDBB42F}">
      <dsp:nvSpPr>
        <dsp:cNvPr id="0" name=""/>
        <dsp:cNvSpPr/>
      </dsp:nvSpPr>
      <dsp:spPr>
        <a:xfrm rot="5400000">
          <a:off x="10701228" y="2020414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757614" y="2052533"/>
        <a:ext cx="265514" cy="264799"/>
      </dsp:txXfrm>
    </dsp:sp>
    <dsp:sp modelId="{2660C766-4046-48F0-9705-5CDA23182659}">
      <dsp:nvSpPr>
        <dsp:cNvPr id="0" name=""/>
        <dsp:cNvSpPr/>
      </dsp:nvSpPr>
      <dsp:spPr>
        <a:xfrm>
          <a:off x="9998189" y="2609254"/>
          <a:ext cx="1784363" cy="1070617"/>
        </a:xfrm>
        <a:prstGeom prst="roundRect">
          <a:avLst>
            <a:gd name="adj" fmla="val 10000"/>
          </a:avLst>
        </a:prstGeom>
        <a:solidFill>
          <a:srgbClr val="CC0066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De acuerdo a lo establecido en la Tabla actualización y conservación de la información integrada en los LTG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29546" y="2640611"/>
        <a:ext cx="1721649" cy="1007903"/>
      </dsp:txXfrm>
    </dsp:sp>
    <dsp:sp modelId="{BD7DA070-2C1C-48FF-A28B-4178BCB69A11}">
      <dsp:nvSpPr>
        <dsp:cNvPr id="0" name=""/>
        <dsp:cNvSpPr/>
      </dsp:nvSpPr>
      <dsp:spPr>
        <a:xfrm rot="10800000">
          <a:off x="9462880" y="2923302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576365" y="3011806"/>
        <a:ext cx="264799" cy="265514"/>
      </dsp:txXfrm>
    </dsp:sp>
    <dsp:sp modelId="{06148D19-B286-4A95-A045-DA54FC47FFAD}">
      <dsp:nvSpPr>
        <dsp:cNvPr id="0" name=""/>
        <dsp:cNvSpPr/>
      </dsp:nvSpPr>
      <dsp:spPr>
        <a:xfrm>
          <a:off x="7500081" y="2609254"/>
          <a:ext cx="1784363" cy="1070617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La información que se da de baja, no se elimina de los archivos del Sujeto obligado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1438" y="2640611"/>
        <a:ext cx="1721649" cy="1007903"/>
      </dsp:txXfrm>
    </dsp:sp>
    <dsp:sp modelId="{4FC23809-7006-4F88-AE61-C1AC7996410F}">
      <dsp:nvSpPr>
        <dsp:cNvPr id="0" name=""/>
        <dsp:cNvSpPr/>
      </dsp:nvSpPr>
      <dsp:spPr>
        <a:xfrm rot="10800000">
          <a:off x="6964772" y="2923302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078257" y="3011806"/>
        <a:ext cx="264799" cy="265514"/>
      </dsp:txXfrm>
    </dsp:sp>
    <dsp:sp modelId="{CF77E73F-A24B-4072-9111-3E2ED1A47E8C}">
      <dsp:nvSpPr>
        <dsp:cNvPr id="0" name=""/>
        <dsp:cNvSpPr/>
      </dsp:nvSpPr>
      <dsp:spPr>
        <a:xfrm>
          <a:off x="5001972" y="2609254"/>
          <a:ext cx="1784363" cy="1070617"/>
        </a:xfrm>
        <a:prstGeom prst="roundRect">
          <a:avLst>
            <a:gd name="adj" fmla="val 10000"/>
          </a:avLst>
        </a:prstGeom>
        <a:solidFill>
          <a:srgbClr val="333399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administración de los expedientes y/o documentos será conforme al CGCA</a:t>
          </a:r>
          <a:endParaRPr lang="es-MX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3329" y="2640611"/>
        <a:ext cx="1721649" cy="1007903"/>
      </dsp:txXfrm>
    </dsp:sp>
    <dsp:sp modelId="{CD61F4B3-EE72-472A-9814-D8B26C9EDB73}">
      <dsp:nvSpPr>
        <dsp:cNvPr id="0" name=""/>
        <dsp:cNvSpPr/>
      </dsp:nvSpPr>
      <dsp:spPr>
        <a:xfrm rot="10800000">
          <a:off x="4466663" y="2923302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80148" y="3011806"/>
        <a:ext cx="264799" cy="265514"/>
      </dsp:txXfrm>
    </dsp:sp>
    <dsp:sp modelId="{8BDB3BDD-4238-47F1-BA84-624B45358A20}">
      <dsp:nvSpPr>
        <dsp:cNvPr id="0" name=""/>
        <dsp:cNvSpPr/>
      </dsp:nvSpPr>
      <dsp:spPr>
        <a:xfrm>
          <a:off x="2503864" y="2609254"/>
          <a:ext cx="1784363" cy="1070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Conservar el expediente electrónico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221" y="2640611"/>
        <a:ext cx="1721649" cy="1007903"/>
      </dsp:txXfrm>
    </dsp:sp>
    <dsp:sp modelId="{E3246880-66A4-404C-82F2-182CB8E1693E}">
      <dsp:nvSpPr>
        <dsp:cNvPr id="0" name=""/>
        <dsp:cNvSpPr/>
      </dsp:nvSpPr>
      <dsp:spPr>
        <a:xfrm rot="10800000">
          <a:off x="1968555" y="2923302"/>
          <a:ext cx="378284" cy="442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82040" y="3011806"/>
        <a:ext cx="264799" cy="265514"/>
      </dsp:txXfrm>
    </dsp:sp>
    <dsp:sp modelId="{9E83F589-5F62-45F2-A81B-6E17E5C685A9}">
      <dsp:nvSpPr>
        <dsp:cNvPr id="0" name=""/>
        <dsp:cNvSpPr/>
      </dsp:nvSpPr>
      <dsp:spPr>
        <a:xfrm>
          <a:off x="5756" y="2609254"/>
          <a:ext cx="1784363" cy="1070617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CADIDO, debe indicar la conservación de los documentos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13" y="2640611"/>
        <a:ext cx="1721649" cy="10079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FE48-4E09-47D3-9478-7B8B0CE334A8}">
      <dsp:nvSpPr>
        <dsp:cNvPr id="0" name=""/>
        <dsp:cNvSpPr/>
      </dsp:nvSpPr>
      <dsp:spPr>
        <a:xfrm>
          <a:off x="2865" y="0"/>
          <a:ext cx="2812181" cy="44240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Carga de información</a:t>
          </a:r>
          <a:endParaRPr lang="es-MX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5" y="0"/>
        <a:ext cx="2812181" cy="1327224"/>
      </dsp:txXfrm>
    </dsp:sp>
    <dsp:sp modelId="{1B3D0AFC-80C4-4B28-A2D0-CB8B7E042DAF}">
      <dsp:nvSpPr>
        <dsp:cNvPr id="0" name=""/>
        <dsp:cNvSpPr/>
      </dsp:nvSpPr>
      <dsp:spPr>
        <a:xfrm>
          <a:off x="284084" y="1328520"/>
          <a:ext cx="2249745" cy="1333921"/>
        </a:xfrm>
        <a:prstGeom prst="roundRect">
          <a:avLst>
            <a:gd name="adj" fmla="val 10000"/>
          </a:avLst>
        </a:prstGeom>
        <a:solidFill>
          <a:srgbClr val="7246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Carga de archivo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53" y="1367589"/>
        <a:ext cx="2171607" cy="1255783"/>
      </dsp:txXfrm>
    </dsp:sp>
    <dsp:sp modelId="{3621FF81-598A-4F80-A5D3-3B333558EF77}">
      <dsp:nvSpPr>
        <dsp:cNvPr id="0" name=""/>
        <dsp:cNvSpPr/>
      </dsp:nvSpPr>
      <dsp:spPr>
        <a:xfrm>
          <a:off x="284084" y="2867660"/>
          <a:ext cx="2249745" cy="1333921"/>
        </a:xfrm>
        <a:prstGeom prst="roundRect">
          <a:avLst>
            <a:gd name="adj" fmla="val 10000"/>
          </a:avLst>
        </a:prstGeom>
        <a:solidFill>
          <a:srgbClr val="7246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Administración de información 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53" y="2906729"/>
        <a:ext cx="2171607" cy="1255783"/>
      </dsp:txXfrm>
    </dsp:sp>
    <dsp:sp modelId="{AA1FDF14-51B6-4EE6-A996-6D94A0CB90AD}">
      <dsp:nvSpPr>
        <dsp:cNvPr id="0" name=""/>
        <dsp:cNvSpPr/>
      </dsp:nvSpPr>
      <dsp:spPr>
        <a:xfrm>
          <a:off x="3025961" y="0"/>
          <a:ext cx="2812181" cy="442408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Carga de información</a:t>
          </a:r>
          <a:endParaRPr lang="es-MX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5961" y="0"/>
        <a:ext cx="2812181" cy="1327224"/>
      </dsp:txXfrm>
    </dsp:sp>
    <dsp:sp modelId="{AF9385BB-0CD8-42C7-A0DE-E535B1F9507B}">
      <dsp:nvSpPr>
        <dsp:cNvPr id="0" name=""/>
        <dsp:cNvSpPr/>
      </dsp:nvSpPr>
      <dsp:spPr>
        <a:xfrm>
          <a:off x="3321532" y="1224109"/>
          <a:ext cx="2249745" cy="493301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Descarga el formato </a:t>
          </a:r>
          <a:r>
            <a:rPr lang="es-E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(en blanco)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980" y="1238557"/>
        <a:ext cx="2220849" cy="464405"/>
      </dsp:txXfrm>
    </dsp:sp>
    <dsp:sp modelId="{62A02CD2-A47F-43D5-BC07-7D0BB132C877}">
      <dsp:nvSpPr>
        <dsp:cNvPr id="0" name=""/>
        <dsp:cNvSpPr/>
      </dsp:nvSpPr>
      <dsp:spPr>
        <a:xfrm>
          <a:off x="3321532" y="2017678"/>
          <a:ext cx="2249745" cy="493301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Carga el formato Excel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(alta, baja, cambio)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980" y="2032126"/>
        <a:ext cx="2220849" cy="464405"/>
      </dsp:txXfrm>
    </dsp:sp>
    <dsp:sp modelId="{59882BDA-4863-4988-980E-169805F4ED19}">
      <dsp:nvSpPr>
        <dsp:cNvPr id="0" name=""/>
        <dsp:cNvSpPr/>
      </dsp:nvSpPr>
      <dsp:spPr>
        <a:xfrm>
          <a:off x="3321532" y="2811247"/>
          <a:ext cx="2249745" cy="493301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Descarga el comprobante de carga</a:t>
          </a:r>
        </a:p>
      </dsp:txBody>
      <dsp:txXfrm>
        <a:off x="3335980" y="2825695"/>
        <a:ext cx="2220849" cy="464405"/>
      </dsp:txXfrm>
    </dsp:sp>
    <dsp:sp modelId="{8112BA58-0931-410A-B03E-E8B0A5799192}">
      <dsp:nvSpPr>
        <dsp:cNvPr id="0" name=""/>
        <dsp:cNvSpPr/>
      </dsp:nvSpPr>
      <dsp:spPr>
        <a:xfrm>
          <a:off x="3321532" y="3604816"/>
          <a:ext cx="2249745" cy="49330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Descarga el reporte de errores</a:t>
          </a:r>
        </a:p>
      </dsp:txBody>
      <dsp:txXfrm>
        <a:off x="3335980" y="3619264"/>
        <a:ext cx="2220849" cy="464405"/>
      </dsp:txXfrm>
    </dsp:sp>
    <dsp:sp modelId="{5FD02234-78A4-42A6-AB29-3B1EDFC1196A}">
      <dsp:nvSpPr>
        <dsp:cNvPr id="0" name=""/>
        <dsp:cNvSpPr/>
      </dsp:nvSpPr>
      <dsp:spPr>
        <a:xfrm>
          <a:off x="6049056" y="0"/>
          <a:ext cx="2812181" cy="442408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Administración de información </a:t>
          </a:r>
          <a:endParaRPr lang="es-MX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9056" y="0"/>
        <a:ext cx="2812181" cy="1327224"/>
      </dsp:txXfrm>
    </dsp:sp>
    <dsp:sp modelId="{D40421E2-D370-40C2-9CA3-79363FCDAD16}">
      <dsp:nvSpPr>
        <dsp:cNvPr id="0" name=""/>
        <dsp:cNvSpPr/>
      </dsp:nvSpPr>
      <dsp:spPr>
        <a:xfrm>
          <a:off x="6330275" y="1327332"/>
          <a:ext cx="2249745" cy="6444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Cambio desde formulario web (editar) 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9152" y="1346209"/>
        <a:ext cx="2211991" cy="606740"/>
      </dsp:txXfrm>
    </dsp:sp>
    <dsp:sp modelId="{33F4A82D-97AC-4A00-9FD5-4B5B6012908A}">
      <dsp:nvSpPr>
        <dsp:cNvPr id="0" name=""/>
        <dsp:cNvSpPr/>
      </dsp:nvSpPr>
      <dsp:spPr>
        <a:xfrm>
          <a:off x="6330275" y="2070980"/>
          <a:ext cx="2249745" cy="6444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Baja desde formulario web (selección)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9152" y="2089857"/>
        <a:ext cx="2211991" cy="606740"/>
      </dsp:txXfrm>
    </dsp:sp>
    <dsp:sp modelId="{851C6CE9-D51B-47B3-99AD-B29B4734B1AF}">
      <dsp:nvSpPr>
        <dsp:cNvPr id="0" name=""/>
        <dsp:cNvSpPr/>
      </dsp:nvSpPr>
      <dsp:spPr>
        <a:xfrm>
          <a:off x="6330275" y="2814627"/>
          <a:ext cx="2249745" cy="6444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Agregar registros desde formulario web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9152" y="2833504"/>
        <a:ext cx="2211991" cy="606740"/>
      </dsp:txXfrm>
    </dsp:sp>
    <dsp:sp modelId="{07BF95CB-E1FB-488E-8F58-B4E0CF5036FE}">
      <dsp:nvSpPr>
        <dsp:cNvPr id="0" name=""/>
        <dsp:cNvSpPr/>
      </dsp:nvSpPr>
      <dsp:spPr>
        <a:xfrm>
          <a:off x="6330275" y="3558275"/>
          <a:ext cx="2249745" cy="6444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Arial" panose="020B0604020202020204" pitchFamily="34" charset="0"/>
              <a:cs typeface="Arial" panose="020B0604020202020204" pitchFamily="34" charset="0"/>
            </a:rPr>
            <a:t>Descarga el formato Excel con registros</a:t>
          </a:r>
          <a:endParaRPr lang="es-MX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9152" y="3577152"/>
        <a:ext cx="2211991" cy="606740"/>
      </dsp:txXfrm>
    </dsp:sp>
    <dsp:sp modelId="{562FFA31-1AE0-4877-965D-DEC71E7B2F0C}">
      <dsp:nvSpPr>
        <dsp:cNvPr id="0" name=""/>
        <dsp:cNvSpPr/>
      </dsp:nvSpPr>
      <dsp:spPr>
        <a:xfrm>
          <a:off x="9072152" y="0"/>
          <a:ext cx="2812181" cy="442408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Opciones avanzadas</a:t>
          </a:r>
          <a:endParaRPr lang="es-MX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2152" y="0"/>
        <a:ext cx="2812181" cy="1327224"/>
      </dsp:txXfrm>
    </dsp:sp>
    <dsp:sp modelId="{D219471B-2617-4C6A-BEC3-D1F8344BAEE0}">
      <dsp:nvSpPr>
        <dsp:cNvPr id="0" name=""/>
        <dsp:cNvSpPr/>
      </dsp:nvSpPr>
      <dsp:spPr>
        <a:xfrm>
          <a:off x="9353370" y="1327224"/>
          <a:ext cx="2249745" cy="287565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Copia/borra información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9263" y="1393117"/>
        <a:ext cx="2117959" cy="274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B02C9C-A8D5-C24B-A34B-517B4A546B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B91A6E-CB0C-CD4C-8BD2-FC0DC838A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9A69-D78C-504B-8F4C-C57FE92141AE}" type="datetimeFigureOut">
              <a:rPr lang="es-MX" smtClean="0"/>
              <a:t>16/02/2023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FF4313-3F6B-5943-BF5F-CB69B6B893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8B7EB1-8D3F-1342-AD13-7B23E64CC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2C80-1440-F144-9FAA-93742383AF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34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BF1E475-B431-294F-8827-EF0C783D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0325"/>
            <a:ext cx="10515600" cy="1325563"/>
          </a:xfrm>
        </p:spPr>
        <p:txBody>
          <a:bodyPr>
            <a:normAutofit/>
          </a:bodyPr>
          <a:lstStyle>
            <a:lvl1pPr>
              <a:defRPr lang="es-MX" sz="3600" b="1" i="0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959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1320800"/>
            <a:ext cx="11561524" cy="505494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8231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338203"/>
            <a:ext cx="6396903" cy="620664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022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413359"/>
            <a:ext cx="7827490" cy="68893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6" y="1656080"/>
            <a:ext cx="10806204" cy="48768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03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6" y="313151"/>
            <a:ext cx="11574049" cy="68893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D3989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76" y="1371601"/>
            <a:ext cx="11574049" cy="434026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5070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313151"/>
            <a:ext cx="9018739" cy="688932"/>
          </a:xfrm>
        </p:spPr>
        <p:txBody>
          <a:bodyPr>
            <a:noAutofit/>
          </a:bodyPr>
          <a:lstStyle>
            <a:lvl1pPr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5" y="1513840"/>
            <a:ext cx="9018739" cy="503100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841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0" y="338203"/>
            <a:ext cx="3880980" cy="62066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7" y="338203"/>
            <a:ext cx="6288066" cy="620664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42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4" y="632564"/>
            <a:ext cx="10458815" cy="688932"/>
          </a:xfrm>
        </p:spPr>
        <p:txBody>
          <a:bodyPr>
            <a:noAutofit/>
          </a:bodyPr>
          <a:lstStyle>
            <a:lvl1pPr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1825625"/>
            <a:ext cx="10458815" cy="371087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91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728B-2E44-1449-8B82-386B03A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80" y="1509386"/>
            <a:ext cx="11473840" cy="688932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80" y="3541691"/>
            <a:ext cx="11473841" cy="216822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182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38" y="1310640"/>
            <a:ext cx="11561524" cy="290576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7E8592"/>
                </a:solidFill>
                <a:latin typeface="Montserrat" pitchFamily="2" charset="77"/>
              </a:defRPr>
            </a:lvl1pPr>
            <a:lvl2pPr>
              <a:defRPr sz="2000">
                <a:solidFill>
                  <a:srgbClr val="7E8592"/>
                </a:solidFill>
                <a:latin typeface="Montserrat" pitchFamily="2" charset="77"/>
              </a:defRPr>
            </a:lvl2pPr>
            <a:lvl3pPr>
              <a:defRPr sz="1800">
                <a:solidFill>
                  <a:srgbClr val="7E8592"/>
                </a:solidFill>
                <a:latin typeface="Montserrat" pitchFamily="2" charset="77"/>
              </a:defRPr>
            </a:lvl3pPr>
            <a:lvl4pPr>
              <a:defRPr sz="1600">
                <a:solidFill>
                  <a:srgbClr val="7E8592"/>
                </a:solidFill>
                <a:latin typeface="Montserrat" pitchFamily="2" charset="77"/>
              </a:defRPr>
            </a:lvl4pPr>
            <a:lvl5pPr>
              <a:defRPr sz="1600">
                <a:solidFill>
                  <a:srgbClr val="7E859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A6B50D8-710D-3844-A7A7-BBF4939E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38" y="4884578"/>
            <a:ext cx="11561524" cy="1526382"/>
          </a:xfrm>
        </p:spPr>
        <p:txBody>
          <a:bodyPr>
            <a:normAutofit/>
          </a:bodyPr>
          <a:lstStyle>
            <a:lvl1pPr algn="ctr">
              <a:defRPr lang="es-MX" sz="2800" b="0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70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ED57F-B122-C243-9E7A-2EDDD555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1320800"/>
            <a:ext cx="11561524" cy="50549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88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E018BF-D390-CB45-9B65-BC235748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0E5BA-D58A-724A-B3C2-12AB13A96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A37E3-07D7-CB4D-9F4F-8D49DD7C0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ABFC-A300-E045-94E2-170C88F66740}" type="datetimeFigureOut">
              <a:rPr lang="es-MX" smtClean="0"/>
              <a:t>16/02/2023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5C5D-115F-FC49-A5EC-837D4AA39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3F58B-99B9-4B4C-A197-0CA3FAC7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1B2B-D219-0E41-891B-704B8DA63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2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7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8xxs6Dz1CisNPb627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ABEB0-D074-044D-A342-5531C658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28" y="4169802"/>
            <a:ext cx="7068671" cy="2396004"/>
          </a:xfrm>
        </p:spPr>
        <p:txBody>
          <a:bodyPr>
            <a:normAutofit/>
          </a:bodyPr>
          <a:lstStyle/>
          <a:p>
            <a:pPr algn="r"/>
            <a:r>
              <a:rPr lang="es-MX" sz="3100" b="0" dirty="0">
                <a:latin typeface="Arial Black" panose="020B0A04020102020204" pitchFamily="34" charset="0"/>
              </a:rPr>
              <a:t>Sistema de Portales de Obligaciones de Transparencia (SIPOT)</a:t>
            </a:r>
            <a:endParaRPr lang="es-MX" sz="2400" b="0" i="1" dirty="0"/>
          </a:p>
        </p:txBody>
      </p:sp>
    </p:spTree>
    <p:extLst>
      <p:ext uri="{BB962C8B-B14F-4D97-AF65-F5344CB8AC3E}">
        <p14:creationId xmlns:p14="http://schemas.microsoft.com/office/powerpoint/2010/main" val="314737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>
            <a:extLst>
              <a:ext uri="{FF2B5EF4-FFF2-40B4-BE49-F238E27FC236}">
                <a16:creationId xmlns:a16="http://schemas.microsoft.com/office/drawing/2014/main" id="{ECEF49FC-28B8-4D9B-8693-D98EDABD3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375" y="306357"/>
            <a:ext cx="1056910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800" b="1" i="1" dirty="0"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Acuerdo</a:t>
            </a:r>
            <a:br>
              <a:rPr lang="es-MX" sz="2800" b="1" i="1" dirty="0"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</a:br>
            <a:r>
              <a:rPr lang="es-MX" sz="1600" dirty="0"/>
              <a:t>CONAIP/SNT/ACUERDO/ORD02-26/09/2019-03</a:t>
            </a:r>
            <a:endParaRPr lang="es-MX" sz="2800" b="1" i="1" dirty="0">
              <a:latin typeface="Arial" panose="020B0604020202020204" pitchFamily="34" charset="0"/>
              <a:ea typeface="Ebrima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9A69130-6844-4F16-A900-4D9CBE19B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123489"/>
              </p:ext>
            </p:extLst>
          </p:nvPr>
        </p:nvGraphicFramePr>
        <p:xfrm>
          <a:off x="228599" y="1640541"/>
          <a:ext cx="11788309" cy="45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6 CuadroTexto">
            <a:extLst>
              <a:ext uri="{FF2B5EF4-FFF2-40B4-BE49-F238E27FC236}">
                <a16:creationId xmlns:a16="http://schemas.microsoft.com/office/drawing/2014/main" id="{4A21A228-63F0-4A1D-96CE-57C521CBCA1D}"/>
              </a:ext>
            </a:extLst>
          </p:cNvPr>
          <p:cNvSpPr txBox="1">
            <a:spLocks/>
          </p:cNvSpPr>
          <p:nvPr/>
        </p:nvSpPr>
        <p:spPr>
          <a:xfrm>
            <a:off x="636775" y="1290919"/>
            <a:ext cx="1056910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/>
              <a:t>MODIFICACIONES Y ADICIONES A LOS LINEAMIENTOS PARA LA IMPLEMENTACIÓN Y OPERACIÓN DE LA PLATAFORMA NACIONAL DE TRANSPARENCIA SOBRE CONSERVACIÓN DE LA INFORMACIÓN DEL SIPOT EN LA PNT</a:t>
            </a:r>
            <a:endParaRPr lang="es-MX" sz="2800" i="1" dirty="0">
              <a:latin typeface="Arial" panose="020B0604020202020204" pitchFamily="34" charset="0"/>
              <a:ea typeface="Ebrim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AEF2-6730-5240-9875-66FD9387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7" y="313150"/>
            <a:ext cx="10099048" cy="1004661"/>
          </a:xfrm>
        </p:spPr>
        <p:txBody>
          <a:bodyPr>
            <a:normAutofit/>
          </a:bodyPr>
          <a:lstStyle/>
          <a:p>
            <a:r>
              <a:rPr lang="es-MX" sz="2400" dirty="0"/>
              <a:t>Sistema de Portales de Obligaciones de Transparencia/usuarios: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93D2DF-246E-4A9E-8A48-5F4815CE2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" t="9795" r="6771" b="34252"/>
          <a:stretch/>
        </p:blipFill>
        <p:spPr>
          <a:xfrm>
            <a:off x="330199" y="1308100"/>
            <a:ext cx="11552823" cy="4495800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8C9D19C-5488-4055-ABC5-3F6C39B83E67}"/>
              </a:ext>
            </a:extLst>
          </p:cNvPr>
          <p:cNvSpPr/>
          <p:nvPr/>
        </p:nvSpPr>
        <p:spPr>
          <a:xfrm rot="6264467">
            <a:off x="2628022" y="1769484"/>
            <a:ext cx="557171" cy="889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6927A72-320B-466B-BCE5-FA57E555733B}"/>
              </a:ext>
            </a:extLst>
          </p:cNvPr>
          <p:cNvSpPr/>
          <p:nvPr/>
        </p:nvSpPr>
        <p:spPr>
          <a:xfrm>
            <a:off x="533400" y="3327400"/>
            <a:ext cx="1282700" cy="863600"/>
          </a:xfrm>
          <a:prstGeom prst="ellipse">
            <a:avLst/>
          </a:prstGeom>
          <a:noFill/>
          <a:ln w="6032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3C95BAF-9403-41C5-989A-4403B57AF5F2}"/>
              </a:ext>
            </a:extLst>
          </p:cNvPr>
          <p:cNvSpPr/>
          <p:nvPr/>
        </p:nvSpPr>
        <p:spPr>
          <a:xfrm rot="21250162">
            <a:off x="765548" y="2612439"/>
            <a:ext cx="382605" cy="5431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B946436E-A7C1-4703-8626-79643E8F831C}"/>
              </a:ext>
            </a:extLst>
          </p:cNvPr>
          <p:cNvSpPr/>
          <p:nvPr/>
        </p:nvSpPr>
        <p:spPr>
          <a:xfrm rot="2061978">
            <a:off x="2516142" y="2654993"/>
            <a:ext cx="382605" cy="5431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11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AEF2-6730-5240-9875-66FD9387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7" y="313150"/>
            <a:ext cx="10099048" cy="1004661"/>
          </a:xfrm>
        </p:spPr>
        <p:txBody>
          <a:bodyPr>
            <a:normAutofit/>
          </a:bodyPr>
          <a:lstStyle/>
          <a:p>
            <a:r>
              <a:rPr lang="es-MX" sz="2400" dirty="0"/>
              <a:t>Sistema de Portales de Obligaciones de Transparencia/usuarios: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8577699-1BA2-0DFC-42EA-D9481B7D9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032944"/>
              </p:ext>
            </p:extLst>
          </p:nvPr>
        </p:nvGraphicFramePr>
        <p:xfrm>
          <a:off x="107576" y="1317812"/>
          <a:ext cx="11887200" cy="442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brir llave 2">
            <a:extLst>
              <a:ext uri="{FF2B5EF4-FFF2-40B4-BE49-F238E27FC236}">
                <a16:creationId xmlns:a16="http://schemas.microsoft.com/office/drawing/2014/main" id="{39063C57-C14F-4756-8833-6EEBB076AE6F}"/>
              </a:ext>
            </a:extLst>
          </p:cNvPr>
          <p:cNvSpPr/>
          <p:nvPr/>
        </p:nvSpPr>
        <p:spPr>
          <a:xfrm>
            <a:off x="5930153" y="2608730"/>
            <a:ext cx="726141" cy="2232211"/>
          </a:xfrm>
          <a:prstGeom prst="leftBrace">
            <a:avLst>
              <a:gd name="adj1" fmla="val 8333"/>
              <a:gd name="adj2" fmla="val 51205"/>
            </a:avLst>
          </a:prstGeom>
          <a:ln w="508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02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AEF2-6730-5240-9875-66FD9387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7" y="313150"/>
            <a:ext cx="10099048" cy="1004661"/>
          </a:xfrm>
        </p:spPr>
        <p:txBody>
          <a:bodyPr>
            <a:normAutofit/>
          </a:bodyPr>
          <a:lstStyle/>
          <a:p>
            <a:r>
              <a:rPr lang="es-MX" sz="2400" dirty="0"/>
              <a:t>Sistema de Portales de Obligaciones de Transparencia/usuarios:</a:t>
            </a:r>
          </a:p>
        </p:txBody>
      </p:sp>
      <p:pic>
        <p:nvPicPr>
          <p:cNvPr id="1026" name="Picture 2" descr="Campaña Manos a la Obra added a... - Campaña Manos a la Obra">
            <a:extLst>
              <a:ext uri="{FF2B5EF4-FFF2-40B4-BE49-F238E27FC236}">
                <a16:creationId xmlns:a16="http://schemas.microsoft.com/office/drawing/2014/main" id="{BBAAC835-56D0-4FDD-BE99-9A2A721F7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3" b="21709"/>
          <a:stretch/>
        </p:blipFill>
        <p:spPr bwMode="auto">
          <a:xfrm>
            <a:off x="290871" y="4219876"/>
            <a:ext cx="3327742" cy="5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os A La Obra GIFs | Tenor">
            <a:extLst>
              <a:ext uri="{FF2B5EF4-FFF2-40B4-BE49-F238E27FC236}">
                <a16:creationId xmlns:a16="http://schemas.microsoft.com/office/drawing/2014/main" id="{83F6A64C-14BC-4A25-BC9C-411F31CF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7" y="2048008"/>
            <a:ext cx="3599697" cy="20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iCK App Gif 2 by Attila Kristó on Dribbble">
            <a:extLst>
              <a:ext uri="{FF2B5EF4-FFF2-40B4-BE49-F238E27FC236}">
                <a16:creationId xmlns:a16="http://schemas.microsoft.com/office/drawing/2014/main" id="{7F1BAF51-8665-4BF3-AAAD-8BD085B09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13707" r="9762" b="5599"/>
          <a:stretch/>
        </p:blipFill>
        <p:spPr bwMode="auto">
          <a:xfrm>
            <a:off x="6252881" y="1922930"/>
            <a:ext cx="5136777" cy="37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0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63B4C4-C303-438E-8C12-8F1A9A78AD64}"/>
              </a:ext>
            </a:extLst>
          </p:cNvPr>
          <p:cNvSpPr txBox="1"/>
          <p:nvPr/>
        </p:nvSpPr>
        <p:spPr>
          <a:xfrm>
            <a:off x="4848045" y="83374"/>
            <a:ext cx="68321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Supervisión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Verificación y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 atendemos con gusto: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Persilia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Calvo Ramírez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Departamento de Verificación y Evaluación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Lizbett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Porras Cano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Rosa Delfina Urbieta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Vichido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Sissy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Sorely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Ruiz Garnica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C. José María Hernández Juárez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Departamento de Datos Personales y Archivos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C. María Magdalena Pérez García –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6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Solicita asesoría para tu Sujeto obligado: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hlinkClick r:id="rId2"/>
              </a:rPr>
              <a:t>https://forms.gle/8xxs6Dz1CisNPb627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Horario de atención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L-V: 09:00 a 17:00 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D4C7C3-2E99-0CD2-ECD6-89F1787CEB8A}"/>
              </a:ext>
            </a:extLst>
          </p:cNvPr>
          <p:cNvSpPr txBox="1"/>
          <p:nvPr/>
        </p:nvSpPr>
        <p:spPr>
          <a:xfrm>
            <a:off x="7668884" y="2294626"/>
            <a:ext cx="26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Tel. 951- 51 -5- 11- 90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Ext.  303 y 304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23833B-FE29-6080-46D0-3C5600CB221C}"/>
              </a:ext>
            </a:extLst>
          </p:cNvPr>
          <p:cNvSpPr txBox="1"/>
          <p:nvPr/>
        </p:nvSpPr>
        <p:spPr>
          <a:xfrm>
            <a:off x="8264105" y="3573762"/>
            <a:ext cx="26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Tel. 951- 51 -5- 11- 90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Ext.  401</a:t>
            </a:r>
          </a:p>
        </p:txBody>
      </p:sp>
    </p:spTree>
    <p:extLst>
      <p:ext uri="{BB962C8B-B14F-4D97-AF65-F5344CB8AC3E}">
        <p14:creationId xmlns:p14="http://schemas.microsoft.com/office/powerpoint/2010/main" val="70285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764BB-D902-BB44-8E34-BEB2F691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Derecho de Acceso a la Información Pública: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30F9AB3-732F-4EBE-A763-3848D4D4A414}"/>
              </a:ext>
            </a:extLst>
          </p:cNvPr>
          <p:cNvGraphicFramePr/>
          <p:nvPr/>
        </p:nvGraphicFramePr>
        <p:xfrm>
          <a:off x="4923693" y="338202"/>
          <a:ext cx="6673417" cy="635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764BB-D902-BB44-8E34-BEB2F691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Acciones del DAIP: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716D0B4-2F07-41AD-ABDC-1ED789612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374100"/>
              </p:ext>
            </p:extLst>
          </p:nvPr>
        </p:nvGraphicFramePr>
        <p:xfrm>
          <a:off x="4988858" y="860612"/>
          <a:ext cx="6664521" cy="521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75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D7D49C-6C2F-B84C-88FC-87FD8933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Derecho de Acceso a la Información Pública desde las instituciones públicas: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F51883-8729-4253-B5B9-59CF658A4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819941"/>
              </p:ext>
            </p:extLst>
          </p:nvPr>
        </p:nvGraphicFramePr>
        <p:xfrm>
          <a:off x="315238" y="900953"/>
          <a:ext cx="11029070" cy="330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35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3F098-328B-B746-8C2B-F3BC3AE2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694" y="1048871"/>
            <a:ext cx="2254623" cy="4155141"/>
          </a:xfrm>
        </p:spPr>
        <p:txBody>
          <a:bodyPr/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La difusión de información se realiza en: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8622219-35BF-4BB2-89D6-2A8926602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029032"/>
              </p:ext>
            </p:extLst>
          </p:nvPr>
        </p:nvGraphicFramePr>
        <p:xfrm>
          <a:off x="-632012" y="1344706"/>
          <a:ext cx="10125635" cy="521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7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3F098-328B-B746-8C2B-F3BC3AE2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dirty="0"/>
              <a:t>Plataforma Nacional de Transparencia (PNT)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97A40A7-7A47-4580-9AC4-723302ADE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308616"/>
              </p:ext>
            </p:extLst>
          </p:nvPr>
        </p:nvGraphicFramePr>
        <p:xfrm>
          <a:off x="510988" y="1627094"/>
          <a:ext cx="8808376" cy="477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5B691A1-8B71-4AD6-7EB8-E1705E3FC82F}"/>
              </a:ext>
            </a:extLst>
          </p:cNvPr>
          <p:cNvSpPr txBox="1">
            <a:spLocks/>
          </p:cNvSpPr>
          <p:nvPr/>
        </p:nvSpPr>
        <p:spPr>
          <a:xfrm>
            <a:off x="9785803" y="2078706"/>
            <a:ext cx="2365855" cy="128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Integración</a:t>
            </a:r>
          </a:p>
        </p:txBody>
      </p:sp>
    </p:spTree>
    <p:extLst>
      <p:ext uri="{BB962C8B-B14F-4D97-AF65-F5344CB8AC3E}">
        <p14:creationId xmlns:p14="http://schemas.microsoft.com/office/powerpoint/2010/main" val="6591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5558D9E-A7CB-4A64-9AD4-F7C80515A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137717"/>
              </p:ext>
            </p:extLst>
          </p:nvPr>
        </p:nvGraphicFramePr>
        <p:xfrm>
          <a:off x="-107577" y="1102659"/>
          <a:ext cx="9870142" cy="57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E369FBA8-D53A-317A-8C6E-C495D3753BC9}"/>
              </a:ext>
            </a:extLst>
          </p:cNvPr>
          <p:cNvSpPr txBox="1">
            <a:spLocks/>
          </p:cNvSpPr>
          <p:nvPr/>
        </p:nvSpPr>
        <p:spPr>
          <a:xfrm>
            <a:off x="9762565" y="2658527"/>
            <a:ext cx="2272553" cy="757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err="1">
                <a:solidFill>
                  <a:schemeClr val="bg1"/>
                </a:solidFill>
              </a:rPr>
              <a:t>Sipot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10CFAFC-A79C-438E-9C0C-1C4FE589DF50}"/>
              </a:ext>
            </a:extLst>
          </p:cNvPr>
          <p:cNvSpPr txBox="1">
            <a:spLocks/>
          </p:cNvSpPr>
          <p:nvPr/>
        </p:nvSpPr>
        <p:spPr>
          <a:xfrm>
            <a:off x="461682" y="344834"/>
            <a:ext cx="5952565" cy="757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schemeClr val="tx1"/>
                </a:solidFill>
              </a:rPr>
              <a:t>Requerimientos</a:t>
            </a:r>
          </a:p>
        </p:txBody>
      </p:sp>
    </p:spTree>
    <p:extLst>
      <p:ext uri="{BB962C8B-B14F-4D97-AF65-F5344CB8AC3E}">
        <p14:creationId xmlns:p14="http://schemas.microsoft.com/office/powerpoint/2010/main" val="388230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3F098-328B-B746-8C2B-F3BC3AE2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53" y="1398492"/>
            <a:ext cx="2254316" cy="3482788"/>
          </a:xfrm>
        </p:spPr>
        <p:txBody>
          <a:bodyPr/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En el Sujeto obligado: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D1AE193-EC5B-456C-8086-1BA7C9ACD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4195"/>
              </p:ext>
            </p:extLst>
          </p:nvPr>
        </p:nvGraphicFramePr>
        <p:xfrm>
          <a:off x="0" y="1398491"/>
          <a:ext cx="9453282" cy="514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E1F44E1-39EB-4E60-BDED-9494BABBB1AC}"/>
              </a:ext>
            </a:extLst>
          </p:cNvPr>
          <p:cNvSpPr txBox="1">
            <a:spLocks/>
          </p:cNvSpPr>
          <p:nvPr/>
        </p:nvSpPr>
        <p:spPr>
          <a:xfrm>
            <a:off x="282388" y="331830"/>
            <a:ext cx="5477128" cy="681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200" b="1" kern="1200" dirty="0">
                <a:solidFill>
                  <a:srgbClr val="5D3989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chemeClr val="tx1"/>
                </a:solidFill>
              </a:rPr>
              <a:t>Usuarios SIPOT</a:t>
            </a:r>
          </a:p>
        </p:txBody>
      </p:sp>
    </p:spTree>
    <p:extLst>
      <p:ext uri="{BB962C8B-B14F-4D97-AF65-F5344CB8AC3E}">
        <p14:creationId xmlns:p14="http://schemas.microsoft.com/office/powerpoint/2010/main" val="170364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3F098-328B-B746-8C2B-F3BC3AE2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dirty="0"/>
              <a:t>Responsabilidades de los usuarios en el SIPOT: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077C72-92D1-43D0-9C9C-17348BAA318A}"/>
              </a:ext>
            </a:extLst>
          </p:cNvPr>
          <p:cNvSpPr txBox="1"/>
          <p:nvPr/>
        </p:nvSpPr>
        <p:spPr>
          <a:xfrm>
            <a:off x="300625" y="1370280"/>
            <a:ext cx="8701058" cy="513945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117003" tIns="58501" rIns="117003" bIns="58501" rtlCol="0">
            <a:spAutoFit/>
          </a:bodyPr>
          <a:lstStyle/>
          <a:p>
            <a:pPr algn="just" defTabSz="1170024"/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técnicos generales: </a:t>
            </a:r>
          </a:p>
          <a:p>
            <a:pPr algn="just" defTabSz="1170024"/>
            <a:endParaRPr lang="es-MX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70024"/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Décimo: </a:t>
            </a:r>
          </a:p>
          <a:p>
            <a:pPr algn="just" defTabSz="1170024"/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políticas de distribución de competencia y responsabilidad para la carga de información:</a:t>
            </a:r>
          </a:p>
          <a:p>
            <a:pPr algn="just" defTabSz="1170024"/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70024">
              <a:lnSpc>
                <a:spcPct val="150000"/>
              </a:lnSpc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La </a:t>
            </a:r>
            <a:r>
              <a:rPr lang="es-MX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Transparencia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tendrá la responsabilidad de recabar la información generada, organizada y preparada por las áreas del sujeto obligado, </a:t>
            </a:r>
            <a:r>
              <a:rPr lang="es-MX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únicamente para supervisar que cumpla con los criterios establecidos en los presentes lineamientos.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1170024">
              <a:lnSpc>
                <a:spcPct val="150000"/>
              </a:lnSpc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70024">
              <a:lnSpc>
                <a:spcPct val="150000"/>
              </a:lnSpc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Las </a:t>
            </a:r>
            <a:r>
              <a:rPr lang="es-MX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deberán publicar, actualizar y/o validar la información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obligaciones de transparencia en el portal de internet y en la PNT.  </a:t>
            </a:r>
          </a:p>
        </p:txBody>
      </p:sp>
    </p:spTree>
    <p:extLst>
      <p:ext uri="{BB962C8B-B14F-4D97-AF65-F5344CB8AC3E}">
        <p14:creationId xmlns:p14="http://schemas.microsoft.com/office/powerpoint/2010/main" val="32364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670</Words>
  <Application>Microsoft Office PowerPoint</Application>
  <PresentationFormat>Panorámica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Montserrat</vt:lpstr>
      <vt:lpstr>Arial Black</vt:lpstr>
      <vt:lpstr>Calibri Light</vt:lpstr>
      <vt:lpstr>Calibri</vt:lpstr>
      <vt:lpstr>Arial</vt:lpstr>
      <vt:lpstr>Arial Rounded MT Bold</vt:lpstr>
      <vt:lpstr>Tema de Office</vt:lpstr>
      <vt:lpstr>Sistema de Portales de Obligaciones de Transparencia (SIPOT)</vt:lpstr>
      <vt:lpstr>Derecho de Acceso a la Información Pública: </vt:lpstr>
      <vt:lpstr>Acciones del DAIP: </vt:lpstr>
      <vt:lpstr>Derecho de Acceso a la Información Pública desde las instituciones públicas:</vt:lpstr>
      <vt:lpstr>La difusión de información se realiza en:</vt:lpstr>
      <vt:lpstr>Plataforma Nacional de Transparencia (PNT)</vt:lpstr>
      <vt:lpstr>Presentación de PowerPoint</vt:lpstr>
      <vt:lpstr>En el Sujeto obligado:</vt:lpstr>
      <vt:lpstr>Responsabilidades de los usuarios en el SIPOT:</vt:lpstr>
      <vt:lpstr>Acuerdo CONAIP/SNT/ACUERDO/ORD02-26/09/2019-03</vt:lpstr>
      <vt:lpstr>Sistema de Portales de Obligaciones de Transparencia/usuarios:</vt:lpstr>
      <vt:lpstr>Sistema de Portales de Obligaciones de Transparencia/usuarios:</vt:lpstr>
      <vt:lpstr>Sistema de Portales de Obligaciones de Transparencia/usuarios: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Difusión Iaipo</dc:creator>
  <cp:lastModifiedBy>Supervision</cp:lastModifiedBy>
  <cp:revision>157</cp:revision>
  <dcterms:created xsi:type="dcterms:W3CDTF">2021-10-12T18:58:04Z</dcterms:created>
  <dcterms:modified xsi:type="dcterms:W3CDTF">2023-02-16T23:05:09Z</dcterms:modified>
</cp:coreProperties>
</file>